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Masters/slideMaster1.xml" ContentType="application/vnd.openxmlformats-officedocument.presentationml.slideMaster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heme/theme1.xml" ContentType="application/vnd.openxmlformats-officedocument.theme+xml"/>
  <Override PartName="/ppt/theme/theme2.xml" ContentType="application/vnd.openxmlformats-officedocument.theme+xml"/>
  <Override PartName="/ppt/theme/theme3.xml" ContentType="application/vnd.openxmlformats-officedocument.them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ableStyles.xml" ContentType="application/vnd.openxmlformats-officedocument.presentationml.tableStyles+xml"/>
  <Override PartName="/docProps/app.xml" ContentType="application/vnd.openxmlformats-officedocument.extended-properties+xml"/>
  <Override PartName="/docProps/core.xml" ContentType="application/vnd.openxmlformats-package.core-properties+xml"/>
  <Override PartName="/customXml/itemProps2.xml" ContentType="application/vnd.openxmlformats-officedocument.customXmlProperties+xml"/>
  <Override PartName="/customXml/itemProps1.xml" ContentType="application/vnd.openxmlformats-officedocument.customXmlProperties+xml"/>
  <Override PartName="/customXml/itemProps3.xml" ContentType="application/vnd.openxmlformats-officedocument.customXml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4055" r:id="rId1"/>
  </p:sldMasterIdLst>
  <p:notesMasterIdLst>
    <p:notesMasterId r:id="rId32"/>
  </p:notesMasterIdLst>
  <p:handoutMasterIdLst>
    <p:handoutMasterId r:id="rId33"/>
  </p:handoutMasterIdLst>
  <p:sldIdLst>
    <p:sldId id="2215" r:id="rId2"/>
    <p:sldId id="4035" r:id="rId3"/>
    <p:sldId id="2271" r:id="rId4"/>
    <p:sldId id="4007" r:id="rId5"/>
    <p:sldId id="4010" r:id="rId6"/>
    <p:sldId id="4036" r:id="rId7"/>
    <p:sldId id="4012" r:id="rId8"/>
    <p:sldId id="4044" r:id="rId9"/>
    <p:sldId id="4048" r:id="rId10"/>
    <p:sldId id="4045" r:id="rId11"/>
    <p:sldId id="4047" r:id="rId12"/>
    <p:sldId id="2219" r:id="rId13"/>
    <p:sldId id="4049" r:id="rId14"/>
    <p:sldId id="4019" r:id="rId15"/>
    <p:sldId id="4020" r:id="rId16"/>
    <p:sldId id="4046" r:id="rId17"/>
    <p:sldId id="2235" r:id="rId18"/>
    <p:sldId id="4038" r:id="rId19"/>
    <p:sldId id="4050" r:id="rId20"/>
    <p:sldId id="4034" r:id="rId21"/>
    <p:sldId id="4022" r:id="rId22"/>
    <p:sldId id="4058" r:id="rId23"/>
    <p:sldId id="4059" r:id="rId24"/>
    <p:sldId id="4060" r:id="rId25"/>
    <p:sldId id="4025" r:id="rId26"/>
    <p:sldId id="2272" r:id="rId27"/>
    <p:sldId id="4026" r:id="rId28"/>
    <p:sldId id="4053" r:id="rId29"/>
    <p:sldId id="4054" r:id="rId30"/>
    <p:sldId id="4041" r:id="rId31"/>
  </p:sldIdLst>
  <p:sldSz cx="24377650" cy="13716000"/>
  <p:notesSz cx="6858000" cy="9144000"/>
  <p:defaultTextStyle>
    <a:defPPr>
      <a:defRPr lang="en-US"/>
    </a:defPPr>
    <a:lvl1pPr marL="0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1pPr>
    <a:lvl2pPr marL="914217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2pPr>
    <a:lvl3pPr marL="1828434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3pPr>
    <a:lvl4pPr marL="2742651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4pPr>
    <a:lvl5pPr marL="3656868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5pPr>
    <a:lvl6pPr marL="4571086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6pPr>
    <a:lvl7pPr marL="5485303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7pPr>
    <a:lvl8pPr marL="6399520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8pPr>
    <a:lvl9pPr marL="7313737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4320">
          <p15:clr>
            <a:srgbClr val="A4A3A4"/>
          </p15:clr>
        </p15:guide>
        <p15:guide id="2" pos="7678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 scaleToFitPaper="1"/>
  <p:clrMru>
    <a:srgbClr val="000000"/>
    <a:srgbClr val="F6CF71"/>
    <a:srgbClr val="001334"/>
    <a:srgbClr val="FFE83C"/>
    <a:srgbClr val="FFAC0E"/>
    <a:srgbClr val="000820"/>
    <a:srgbClr val="000C28"/>
    <a:srgbClr val="5D77EB"/>
    <a:srgbClr val="1AE8DA"/>
    <a:srgbClr val="CF96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FABFCF23-3B69-468F-B69F-88F6DE6A72F2}" styleName="Medium Style 1 - Accent 5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5">
              <a:tint val="20000"/>
            </a:schemeClr>
          </a:solidFill>
        </a:fill>
      </a:tcStyle>
    </a:band1H>
    <a:band1V>
      <a:tcStyle>
        <a:tcBdr/>
        <a:fill>
          <a:solidFill>
            <a:schemeClr val="accent5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Row>
  </a:tblStyle>
  <a:tblStyle styleId="{10A1B5D5-9B99-4C35-A422-299274C87663}" styleName="Medium Style 1 - Accent 6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6">
              <a:tint val="20000"/>
            </a:schemeClr>
          </a:solidFill>
        </a:fill>
      </a:tcStyle>
    </a:band1H>
    <a:band1V>
      <a:tcStyle>
        <a:tcBdr/>
        <a:fill>
          <a:solidFill>
            <a:schemeClr val="accent6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Row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B301B821-A1FF-4177-AEE7-76D212191A09}" styleName="Medium Style 1 - Accent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  <a:tblStyle styleId="{9DCAF9ED-07DC-4A11-8D7F-57B35C25682E}" styleName="Medium Style 1 - Accent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2">
              <a:tint val="20000"/>
            </a:schemeClr>
          </a:solidFill>
        </a:fill>
      </a:tcStyle>
    </a:band1H>
    <a:band1V>
      <a:tcStyle>
        <a:tcBdr/>
        <a:fill>
          <a:solidFill>
            <a:schemeClr val="accent2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  <a:tblStyle styleId="{1FECB4D8-DB02-4DC6-A0A2-4F2EBAE1DC90}" styleName="Medium Style 1 - Accent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3">
              <a:tint val="20000"/>
            </a:schemeClr>
          </a:solidFill>
        </a:fill>
      </a:tcStyle>
    </a:band1H>
    <a:band1V>
      <a:tcStyle>
        <a:tcBdr/>
        <a:fill>
          <a:solidFill>
            <a:schemeClr val="accent3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Row>
  </a:tblStyle>
  <a:tblStyle styleId="{1E171933-4619-4E11-9A3F-F7608DF75F80}" styleName="Medium Style 1 - Accent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4">
              <a:tint val="20000"/>
            </a:schemeClr>
          </a:solidFill>
        </a:fill>
      </a:tcStyle>
    </a:band1H>
    <a:band1V>
      <a:tcStyle>
        <a:tcBdr/>
        <a:fill>
          <a:solidFill>
            <a:schemeClr val="accent4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8529" autoAdjust="0"/>
    <p:restoredTop sz="86407" autoAdjust="0"/>
  </p:normalViewPr>
  <p:slideViewPr>
    <p:cSldViewPr snapToGrid="0" snapToObjects="1">
      <p:cViewPr varScale="1">
        <p:scale>
          <a:sx n="35" d="100"/>
          <a:sy n="35" d="100"/>
        </p:scale>
        <p:origin x="408" y="72"/>
      </p:cViewPr>
      <p:guideLst>
        <p:guide orient="horz" pos="4320"/>
        <p:guide pos="7678"/>
      </p:guideLst>
    </p:cSldViewPr>
  </p:slideViewPr>
  <p:outlineViewPr>
    <p:cViewPr>
      <p:scale>
        <a:sx n="60" d="100"/>
        <a:sy n="60" d="100"/>
      </p:scale>
      <p:origin x="0" y="0"/>
    </p:cViewPr>
    <p:sldLst>
      <p:sld r:id="rId1" collapse="1"/>
      <p:sld r:id="rId2" collapse="1"/>
    </p:sldLst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58" d="100"/>
        <a:sy n="58" d="100"/>
      </p:scale>
      <p:origin x="0" y="0"/>
    </p:cViewPr>
  </p:sorterViewPr>
  <p:notesViewPr>
    <p:cSldViewPr snapToGrid="0" snapToObjects="1" showGuides="1">
      <p:cViewPr varScale="1">
        <p:scale>
          <a:sx n="80" d="100"/>
          <a:sy n="80" d="100"/>
        </p:scale>
        <p:origin x="3408" y="184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customXml" Target="../customXml/item2.xml"/><Relationship Id="rId21" Type="http://schemas.openxmlformats.org/officeDocument/2006/relationships/slide" Target="slides/slide20.xml"/><Relationship Id="rId34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handoutMaster" Target="handoutMasters/handoutMaster1.xml"/><Relationship Id="rId38" Type="http://schemas.openxmlformats.org/officeDocument/2006/relationships/customXml" Target="../customXml/item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notesMaster" Target="notesMasters/notesMaster1.xml"/><Relationship Id="rId37" Type="http://schemas.openxmlformats.org/officeDocument/2006/relationships/tableStyles" Target="tableStyles.xml"/><Relationship Id="rId40" Type="http://schemas.openxmlformats.org/officeDocument/2006/relationships/customXml" Target="../customXml/item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viewProps" Target="viewProps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_rels/viewProps.xml.rels><?xml version="1.0" encoding="UTF-8" standalone="yes"?>
<Relationships xmlns="http://schemas.openxmlformats.org/package/2006/relationships"><Relationship Id="rId2" Type="http://schemas.openxmlformats.org/officeDocument/2006/relationships/slide" Target="slides/slide30.xml"/><Relationship Id="rId1" Type="http://schemas.openxmlformats.org/officeDocument/2006/relationships/slide" Target="slides/slide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13C40D67-B634-F042-B1A6-E0CAAA7B6839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>
              <a:latin typeface="Nunito Sans ExtraLight" pitchFamily="2" charset="77"/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F0C43FE-13DA-1F4D-A893-75A63BEC3009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C1AA0C3-E836-154A-8836-7C084C6AB4EB}" type="datetimeFigureOut">
              <a:rPr lang="en-US" smtClean="0">
                <a:latin typeface="Nunito Sans ExtraLight" pitchFamily="2" charset="77"/>
              </a:rPr>
              <a:pPr/>
              <a:t>7/12/2022</a:t>
            </a:fld>
            <a:endParaRPr lang="en-US" dirty="0">
              <a:latin typeface="Nunito Sans ExtraLight" pitchFamily="2" charset="77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844BCD6-177C-964E-B7BE-8250B6014DF3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>
              <a:latin typeface="Nunito Sans ExtraLight" pitchFamily="2" charset="77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7C6C0AA-FFED-434F-BB63-1CDFCC7B087C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D515C9B-A291-D94E-B58F-94CE562E1E4D}" type="slidenum">
              <a:rPr lang="en-US" smtClean="0">
                <a:latin typeface="Nunito Sans ExtraLight" pitchFamily="2" charset="77"/>
              </a:rPr>
              <a:pPr/>
              <a:t>‹#›</a:t>
            </a:fld>
            <a:endParaRPr lang="en-US" dirty="0">
              <a:latin typeface="Nunito Sans ExtraLight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3339219165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 b="1" i="0">
                <a:latin typeface="Nunito Sans SemiBold" pitchFamily="2" charset="77"/>
              </a:defRPr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 b="1" i="0">
                <a:latin typeface="Nunito Sans SemiBold" pitchFamily="2" charset="77"/>
              </a:defRPr>
            </a:lvl1pPr>
          </a:lstStyle>
          <a:p>
            <a:fld id="{EFC10EE1-B198-C942-8235-326C972CBB30}" type="datetimeFigureOut">
              <a:rPr lang="en-US" smtClean="0"/>
              <a:pPr/>
              <a:t>7/12/2022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 b="1" i="0">
                <a:latin typeface="Nunito Sans SemiBold" pitchFamily="2" charset="77"/>
              </a:defRPr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 b="1" i="0">
                <a:latin typeface="Nunito Sans SemiBold" pitchFamily="2" charset="77"/>
              </a:defRPr>
            </a:lvl1pPr>
          </a:lstStyle>
          <a:p>
            <a:fld id="{006BE02D-20C0-F840-AFAC-BEA99C74FDC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6328914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217" rtl="0" eaLnBrk="1" latinLnBrk="0" hangingPunct="1">
      <a:defRPr sz="2400" b="1" i="0" kern="1200">
        <a:solidFill>
          <a:schemeClr val="tx1"/>
        </a:solidFill>
        <a:latin typeface="Nunito Sans SemiBold" pitchFamily="2" charset="77"/>
        <a:ea typeface="+mn-ea"/>
        <a:cs typeface="+mn-cs"/>
      </a:defRPr>
    </a:lvl1pPr>
    <a:lvl2pPr marL="914217" algn="l" defTabSz="914217" rtl="0" eaLnBrk="1" latinLnBrk="0" hangingPunct="1">
      <a:defRPr sz="2400" b="1" i="0" kern="1200">
        <a:solidFill>
          <a:schemeClr val="tx1"/>
        </a:solidFill>
        <a:latin typeface="Nunito Sans SemiBold" pitchFamily="2" charset="77"/>
        <a:ea typeface="+mn-ea"/>
        <a:cs typeface="+mn-cs"/>
      </a:defRPr>
    </a:lvl2pPr>
    <a:lvl3pPr marL="1828434" algn="l" defTabSz="914217" rtl="0" eaLnBrk="1" latinLnBrk="0" hangingPunct="1">
      <a:defRPr sz="2400" b="1" i="0" kern="1200">
        <a:solidFill>
          <a:schemeClr val="tx1"/>
        </a:solidFill>
        <a:latin typeface="Nunito Sans SemiBold" pitchFamily="2" charset="77"/>
        <a:ea typeface="+mn-ea"/>
        <a:cs typeface="+mn-cs"/>
      </a:defRPr>
    </a:lvl3pPr>
    <a:lvl4pPr marL="2742651" algn="l" defTabSz="914217" rtl="0" eaLnBrk="1" latinLnBrk="0" hangingPunct="1">
      <a:defRPr sz="2400" b="1" i="0" kern="1200">
        <a:solidFill>
          <a:schemeClr val="tx1"/>
        </a:solidFill>
        <a:latin typeface="Nunito Sans SemiBold" pitchFamily="2" charset="77"/>
        <a:ea typeface="+mn-ea"/>
        <a:cs typeface="+mn-cs"/>
      </a:defRPr>
    </a:lvl4pPr>
    <a:lvl5pPr marL="3656868" algn="l" defTabSz="914217" rtl="0" eaLnBrk="1" latinLnBrk="0" hangingPunct="1">
      <a:defRPr sz="2400" b="1" i="0" kern="1200">
        <a:solidFill>
          <a:schemeClr val="tx1"/>
        </a:solidFill>
        <a:latin typeface="Nunito Sans SemiBold" pitchFamily="2" charset="77"/>
        <a:ea typeface="+mn-ea"/>
        <a:cs typeface="+mn-cs"/>
      </a:defRPr>
    </a:lvl5pPr>
    <a:lvl6pPr marL="4571086" algn="l" defTabSz="91421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6pPr>
    <a:lvl7pPr marL="5485303" algn="l" defTabSz="91421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7pPr>
    <a:lvl8pPr marL="6399520" algn="l" defTabSz="91421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8pPr>
    <a:lvl9pPr marL="7313737" algn="l" defTabSz="91421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06BE02D-20C0-F840-AFAC-BEA99C74FDC2}" type="slidenum">
              <a:rPr lang="en-US" smtClean="0"/>
              <a:pPr/>
              <a:t>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6355184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0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77BD35B7-DAF1-5B4D-94FA-36B61FD74AC4}" type="slidenum">
              <a:rPr lang="en-US" altLang="x-none"/>
              <a:pPr/>
              <a:t>13</a:t>
            </a:fld>
            <a:endParaRPr lang="en-US" altLang="x-none"/>
          </a:p>
        </p:txBody>
      </p:sp>
      <p:sp>
        <p:nvSpPr>
          <p:cNvPr id="18433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688975" y="1143000"/>
            <a:ext cx="5475288" cy="30813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18434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400550"/>
            <a:ext cx="5481638" cy="3595688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/>
          </a:p>
        </p:txBody>
      </p:sp>
    </p:spTree>
    <p:extLst>
      <p:ext uri="{BB962C8B-B14F-4D97-AF65-F5344CB8AC3E}">
        <p14:creationId xmlns:p14="http://schemas.microsoft.com/office/powerpoint/2010/main" val="219096210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5FDC0BE5-8237-434B-AB26-F93C2EF449B3}" type="slidenum">
              <a:rPr lang="en-US" altLang="x-none"/>
              <a:pPr/>
              <a:t>14</a:t>
            </a:fld>
            <a:endParaRPr lang="en-US" altLang="x-none"/>
          </a:p>
        </p:txBody>
      </p:sp>
      <p:sp>
        <p:nvSpPr>
          <p:cNvPr id="6145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687388" y="1143000"/>
            <a:ext cx="5481637" cy="308451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6146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400550"/>
            <a:ext cx="5484813" cy="3598863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/>
          </a:p>
        </p:txBody>
      </p:sp>
    </p:spTree>
    <p:extLst>
      <p:ext uri="{BB962C8B-B14F-4D97-AF65-F5344CB8AC3E}">
        <p14:creationId xmlns:p14="http://schemas.microsoft.com/office/powerpoint/2010/main" val="322600793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5FDC0BE5-8237-434B-AB26-F93C2EF449B3}" type="slidenum">
              <a:rPr lang="en-US" altLang="x-none"/>
              <a:pPr/>
              <a:t>15</a:t>
            </a:fld>
            <a:endParaRPr lang="en-US" altLang="x-none"/>
          </a:p>
        </p:txBody>
      </p:sp>
      <p:sp>
        <p:nvSpPr>
          <p:cNvPr id="6145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687388" y="1143000"/>
            <a:ext cx="5481637" cy="308451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6146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400550"/>
            <a:ext cx="5484813" cy="3598863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/>
          </a:p>
        </p:txBody>
      </p:sp>
    </p:spTree>
    <p:extLst>
      <p:ext uri="{BB962C8B-B14F-4D97-AF65-F5344CB8AC3E}">
        <p14:creationId xmlns:p14="http://schemas.microsoft.com/office/powerpoint/2010/main" val="364993887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5FDC0BE5-8237-434B-AB26-F93C2EF449B3}" type="slidenum">
              <a:rPr lang="en-US" altLang="x-none"/>
              <a:pPr/>
              <a:t>16</a:t>
            </a:fld>
            <a:endParaRPr lang="en-US" altLang="x-none"/>
          </a:p>
        </p:txBody>
      </p:sp>
      <p:sp>
        <p:nvSpPr>
          <p:cNvPr id="6145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687388" y="1143000"/>
            <a:ext cx="5481637" cy="308451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6146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400550"/>
            <a:ext cx="5484813" cy="3598863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dirty="0"/>
          </a:p>
        </p:txBody>
      </p:sp>
    </p:spTree>
    <p:extLst>
      <p:ext uri="{BB962C8B-B14F-4D97-AF65-F5344CB8AC3E}">
        <p14:creationId xmlns:p14="http://schemas.microsoft.com/office/powerpoint/2010/main" val="2412849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0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77BD35B7-DAF1-5B4D-94FA-36B61FD74AC4}" type="slidenum">
              <a:rPr lang="en-US" altLang="x-none"/>
              <a:pPr/>
              <a:t>17</a:t>
            </a:fld>
            <a:endParaRPr lang="en-US" altLang="x-none"/>
          </a:p>
        </p:txBody>
      </p:sp>
      <p:sp>
        <p:nvSpPr>
          <p:cNvPr id="18433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688975" y="1143000"/>
            <a:ext cx="5475288" cy="30813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18434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400550"/>
            <a:ext cx="5481638" cy="3595688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/>
          </a:p>
        </p:txBody>
      </p:sp>
    </p:spTree>
    <p:extLst>
      <p:ext uri="{BB962C8B-B14F-4D97-AF65-F5344CB8AC3E}">
        <p14:creationId xmlns:p14="http://schemas.microsoft.com/office/powerpoint/2010/main" val="337653004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5FDC0BE5-8237-434B-AB26-F93C2EF449B3}" type="slidenum">
              <a:rPr lang="en-US" altLang="x-none"/>
              <a:pPr/>
              <a:t>18</a:t>
            </a:fld>
            <a:endParaRPr lang="en-US" altLang="x-none"/>
          </a:p>
        </p:txBody>
      </p:sp>
      <p:sp>
        <p:nvSpPr>
          <p:cNvPr id="6145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687388" y="1143000"/>
            <a:ext cx="5481637" cy="308451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6146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400550"/>
            <a:ext cx="5484813" cy="3598863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dirty="0"/>
          </a:p>
        </p:txBody>
      </p:sp>
    </p:spTree>
    <p:extLst>
      <p:ext uri="{BB962C8B-B14F-4D97-AF65-F5344CB8AC3E}">
        <p14:creationId xmlns:p14="http://schemas.microsoft.com/office/powerpoint/2010/main" val="315875417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5FDC0BE5-8237-434B-AB26-F93C2EF449B3}" type="slidenum">
              <a:rPr lang="en-US" altLang="x-none"/>
              <a:pPr/>
              <a:t>20</a:t>
            </a:fld>
            <a:endParaRPr lang="en-US" altLang="x-none"/>
          </a:p>
        </p:txBody>
      </p:sp>
      <p:sp>
        <p:nvSpPr>
          <p:cNvPr id="6145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687388" y="1143000"/>
            <a:ext cx="5481637" cy="308451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6146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400550"/>
            <a:ext cx="5484813" cy="3598863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dirty="0"/>
          </a:p>
        </p:txBody>
      </p:sp>
    </p:spTree>
    <p:extLst>
      <p:ext uri="{BB962C8B-B14F-4D97-AF65-F5344CB8AC3E}">
        <p14:creationId xmlns:p14="http://schemas.microsoft.com/office/powerpoint/2010/main" val="155534716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0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77BD35B7-DAF1-5B4D-94FA-36B61FD74AC4}" type="slidenum">
              <a:rPr lang="en-US" altLang="x-none"/>
              <a:pPr/>
              <a:t>21</a:t>
            </a:fld>
            <a:endParaRPr lang="en-US" altLang="x-none"/>
          </a:p>
        </p:txBody>
      </p:sp>
      <p:sp>
        <p:nvSpPr>
          <p:cNvPr id="18433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688975" y="1143000"/>
            <a:ext cx="5475288" cy="30813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18434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400550"/>
            <a:ext cx="5481638" cy="3595688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/>
          </a:p>
        </p:txBody>
      </p:sp>
    </p:spTree>
    <p:extLst>
      <p:ext uri="{BB962C8B-B14F-4D97-AF65-F5344CB8AC3E}">
        <p14:creationId xmlns:p14="http://schemas.microsoft.com/office/powerpoint/2010/main" val="424384661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0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77BD35B7-DAF1-5B4D-94FA-36B61FD74AC4}" type="slidenum">
              <a:rPr lang="en-US" altLang="x-none"/>
              <a:pPr/>
              <a:t>22</a:t>
            </a:fld>
            <a:endParaRPr lang="en-US" altLang="x-none"/>
          </a:p>
        </p:txBody>
      </p:sp>
      <p:sp>
        <p:nvSpPr>
          <p:cNvPr id="18433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688975" y="1143000"/>
            <a:ext cx="5475288" cy="30813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18434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400550"/>
            <a:ext cx="5481638" cy="3595688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/>
          </a:p>
        </p:txBody>
      </p:sp>
    </p:spTree>
    <p:extLst>
      <p:ext uri="{BB962C8B-B14F-4D97-AF65-F5344CB8AC3E}">
        <p14:creationId xmlns:p14="http://schemas.microsoft.com/office/powerpoint/2010/main" val="4282387944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0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77BD35B7-DAF1-5B4D-94FA-36B61FD74AC4}" type="slidenum">
              <a:rPr lang="en-US" altLang="x-none"/>
              <a:pPr/>
              <a:t>23</a:t>
            </a:fld>
            <a:endParaRPr lang="en-US" altLang="x-none"/>
          </a:p>
        </p:txBody>
      </p:sp>
      <p:sp>
        <p:nvSpPr>
          <p:cNvPr id="18433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688975" y="1143000"/>
            <a:ext cx="5475288" cy="30813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18434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400550"/>
            <a:ext cx="5481638" cy="3595688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/>
          </a:p>
        </p:txBody>
      </p:sp>
    </p:spTree>
    <p:extLst>
      <p:ext uri="{BB962C8B-B14F-4D97-AF65-F5344CB8AC3E}">
        <p14:creationId xmlns:p14="http://schemas.microsoft.com/office/powerpoint/2010/main" val="413106727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5FDC0BE5-8237-434B-AB26-F93C2EF449B3}" type="slidenum">
              <a:rPr lang="en-US" altLang="x-none"/>
              <a:pPr/>
              <a:t>2</a:t>
            </a:fld>
            <a:endParaRPr lang="en-US" altLang="x-none"/>
          </a:p>
        </p:txBody>
      </p:sp>
      <p:sp>
        <p:nvSpPr>
          <p:cNvPr id="6145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687388" y="1143000"/>
            <a:ext cx="5481637" cy="308451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6146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400550"/>
            <a:ext cx="5484813" cy="3598863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dirty="0"/>
          </a:p>
        </p:txBody>
      </p:sp>
    </p:spTree>
    <p:extLst>
      <p:ext uri="{BB962C8B-B14F-4D97-AF65-F5344CB8AC3E}">
        <p14:creationId xmlns:p14="http://schemas.microsoft.com/office/powerpoint/2010/main" val="2093376382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0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77BD35B7-DAF1-5B4D-94FA-36B61FD74AC4}" type="slidenum">
              <a:rPr lang="en-US" altLang="x-none"/>
              <a:pPr/>
              <a:t>24</a:t>
            </a:fld>
            <a:endParaRPr lang="en-US" altLang="x-none"/>
          </a:p>
        </p:txBody>
      </p:sp>
      <p:sp>
        <p:nvSpPr>
          <p:cNvPr id="18433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688975" y="1143000"/>
            <a:ext cx="5475288" cy="30813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18434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400550"/>
            <a:ext cx="5481638" cy="3595688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/>
          </a:p>
        </p:txBody>
      </p:sp>
    </p:spTree>
    <p:extLst>
      <p:ext uri="{BB962C8B-B14F-4D97-AF65-F5344CB8AC3E}">
        <p14:creationId xmlns:p14="http://schemas.microsoft.com/office/powerpoint/2010/main" val="176544385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5FDC0BE5-8237-434B-AB26-F93C2EF449B3}" type="slidenum">
              <a:rPr lang="en-US" altLang="x-none"/>
              <a:pPr/>
              <a:t>25</a:t>
            </a:fld>
            <a:endParaRPr lang="en-US" altLang="x-none"/>
          </a:p>
        </p:txBody>
      </p:sp>
      <p:sp>
        <p:nvSpPr>
          <p:cNvPr id="6145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687388" y="1143000"/>
            <a:ext cx="5481637" cy="308451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6146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400550"/>
            <a:ext cx="5484813" cy="3598863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dirty="0"/>
          </a:p>
        </p:txBody>
      </p:sp>
    </p:spTree>
    <p:extLst>
      <p:ext uri="{BB962C8B-B14F-4D97-AF65-F5344CB8AC3E}">
        <p14:creationId xmlns:p14="http://schemas.microsoft.com/office/powerpoint/2010/main" val="3218767269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06BE02D-20C0-F840-AFAC-BEA99C74FDC2}" type="slidenum">
              <a:rPr lang="en-US" smtClean="0"/>
              <a:pPr/>
              <a:t>26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83073114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5FDC0BE5-8237-434B-AB26-F93C2EF449B3}" type="slidenum">
              <a:rPr lang="en-US" altLang="x-none"/>
              <a:pPr/>
              <a:t>27</a:t>
            </a:fld>
            <a:endParaRPr lang="en-US" altLang="x-none"/>
          </a:p>
        </p:txBody>
      </p:sp>
      <p:sp>
        <p:nvSpPr>
          <p:cNvPr id="6145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687388" y="1143000"/>
            <a:ext cx="5481637" cy="308451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6146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400550"/>
            <a:ext cx="5484813" cy="3598863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/>
          </a:p>
        </p:txBody>
      </p:sp>
    </p:spTree>
    <p:extLst>
      <p:ext uri="{BB962C8B-B14F-4D97-AF65-F5344CB8AC3E}">
        <p14:creationId xmlns:p14="http://schemas.microsoft.com/office/powerpoint/2010/main" val="1639424488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06BE02D-20C0-F840-AFAC-BEA99C74FDC2}" type="slidenum">
              <a:rPr lang="en-US" smtClean="0"/>
              <a:pPr/>
              <a:t>30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135403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5FDC0BE5-8237-434B-AB26-F93C2EF449B3}" type="slidenum">
              <a:rPr lang="en-US" altLang="x-none"/>
              <a:pPr/>
              <a:t>3</a:t>
            </a:fld>
            <a:endParaRPr lang="en-US" altLang="x-none"/>
          </a:p>
        </p:txBody>
      </p:sp>
      <p:sp>
        <p:nvSpPr>
          <p:cNvPr id="6145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687388" y="1143000"/>
            <a:ext cx="5481637" cy="308451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6146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400550"/>
            <a:ext cx="5484813" cy="3598863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/>
          </a:p>
        </p:txBody>
      </p:sp>
    </p:spTree>
    <p:extLst>
      <p:ext uri="{BB962C8B-B14F-4D97-AF65-F5344CB8AC3E}">
        <p14:creationId xmlns:p14="http://schemas.microsoft.com/office/powerpoint/2010/main" val="72940102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5FDC0BE5-8237-434B-AB26-F93C2EF449B3}" type="slidenum">
              <a:rPr lang="en-US" altLang="x-none"/>
              <a:pPr/>
              <a:t>4</a:t>
            </a:fld>
            <a:endParaRPr lang="en-US" altLang="x-none"/>
          </a:p>
        </p:txBody>
      </p:sp>
      <p:sp>
        <p:nvSpPr>
          <p:cNvPr id="6145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687388" y="1143000"/>
            <a:ext cx="5481637" cy="308451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6146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400550"/>
            <a:ext cx="5484813" cy="3598863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/>
          </a:p>
        </p:txBody>
      </p:sp>
    </p:spTree>
    <p:extLst>
      <p:ext uri="{BB962C8B-B14F-4D97-AF65-F5344CB8AC3E}">
        <p14:creationId xmlns:p14="http://schemas.microsoft.com/office/powerpoint/2010/main" val="428507236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5FDC0BE5-8237-434B-AB26-F93C2EF449B3}" type="slidenum">
              <a:rPr lang="en-US" altLang="x-none"/>
              <a:pPr/>
              <a:t>6</a:t>
            </a:fld>
            <a:endParaRPr lang="en-US" altLang="x-none"/>
          </a:p>
        </p:txBody>
      </p:sp>
      <p:sp>
        <p:nvSpPr>
          <p:cNvPr id="6145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687388" y="1143000"/>
            <a:ext cx="5481637" cy="308451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6146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400550"/>
            <a:ext cx="5484813" cy="3598863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dirty="0"/>
          </a:p>
        </p:txBody>
      </p:sp>
    </p:spTree>
    <p:extLst>
      <p:ext uri="{BB962C8B-B14F-4D97-AF65-F5344CB8AC3E}">
        <p14:creationId xmlns:p14="http://schemas.microsoft.com/office/powerpoint/2010/main" val="205071130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5FDC0BE5-8237-434B-AB26-F93C2EF449B3}" type="slidenum">
              <a:rPr lang="en-US" altLang="x-none"/>
              <a:pPr/>
              <a:t>7</a:t>
            </a:fld>
            <a:endParaRPr lang="en-US" altLang="x-none"/>
          </a:p>
        </p:txBody>
      </p:sp>
      <p:sp>
        <p:nvSpPr>
          <p:cNvPr id="6145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687388" y="1143000"/>
            <a:ext cx="5481637" cy="308451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6146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400550"/>
            <a:ext cx="5484813" cy="3598863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dirty="0"/>
          </a:p>
        </p:txBody>
      </p:sp>
    </p:spTree>
    <p:extLst>
      <p:ext uri="{BB962C8B-B14F-4D97-AF65-F5344CB8AC3E}">
        <p14:creationId xmlns:p14="http://schemas.microsoft.com/office/powerpoint/2010/main" val="103222301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0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77BD35B7-DAF1-5B4D-94FA-36B61FD74AC4}" type="slidenum">
              <a:rPr lang="en-US" altLang="x-none"/>
              <a:pPr/>
              <a:t>8</a:t>
            </a:fld>
            <a:endParaRPr lang="en-US" altLang="x-none"/>
          </a:p>
        </p:txBody>
      </p:sp>
      <p:sp>
        <p:nvSpPr>
          <p:cNvPr id="18433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688975" y="1143000"/>
            <a:ext cx="5475288" cy="30813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18434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400550"/>
            <a:ext cx="5481638" cy="3595688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/>
          </a:p>
        </p:txBody>
      </p:sp>
    </p:spTree>
    <p:extLst>
      <p:ext uri="{BB962C8B-B14F-4D97-AF65-F5344CB8AC3E}">
        <p14:creationId xmlns:p14="http://schemas.microsoft.com/office/powerpoint/2010/main" val="81683899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5FDC0BE5-8237-434B-AB26-F93C2EF449B3}" type="slidenum">
              <a:rPr lang="en-US" altLang="x-none"/>
              <a:pPr/>
              <a:t>11</a:t>
            </a:fld>
            <a:endParaRPr lang="en-US" altLang="x-none"/>
          </a:p>
        </p:txBody>
      </p:sp>
      <p:sp>
        <p:nvSpPr>
          <p:cNvPr id="6145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687388" y="1143000"/>
            <a:ext cx="5481637" cy="308451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6146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400550"/>
            <a:ext cx="5484813" cy="3598863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dirty="0"/>
          </a:p>
        </p:txBody>
      </p:sp>
    </p:spTree>
    <p:extLst>
      <p:ext uri="{BB962C8B-B14F-4D97-AF65-F5344CB8AC3E}">
        <p14:creationId xmlns:p14="http://schemas.microsoft.com/office/powerpoint/2010/main" val="39428100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0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77BD35B7-DAF1-5B4D-94FA-36B61FD74AC4}" type="slidenum">
              <a:rPr lang="en-US" altLang="x-none"/>
              <a:pPr/>
              <a:t>12</a:t>
            </a:fld>
            <a:endParaRPr lang="en-US" altLang="x-none"/>
          </a:p>
        </p:txBody>
      </p:sp>
      <p:sp>
        <p:nvSpPr>
          <p:cNvPr id="18433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688975" y="1143000"/>
            <a:ext cx="5475288" cy="30813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18434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400550"/>
            <a:ext cx="5481638" cy="3595688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/>
          </a:p>
        </p:txBody>
      </p:sp>
    </p:spTree>
    <p:extLst>
      <p:ext uri="{BB962C8B-B14F-4D97-AF65-F5344CB8AC3E}">
        <p14:creationId xmlns:p14="http://schemas.microsoft.com/office/powerpoint/2010/main" val="16107024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0211749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ortfolio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16">
            <a:extLst>
              <a:ext uri="{FF2B5EF4-FFF2-40B4-BE49-F238E27FC236}">
                <a16:creationId xmlns:a16="http://schemas.microsoft.com/office/drawing/2014/main" id="{C12CD587-EF4E-6A45-8026-A58CAE3575AA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1749427" y="3073400"/>
            <a:ext cx="6403973" cy="9880600"/>
          </a:xfrm>
          <a:prstGeom prst="rect">
            <a:avLst/>
          </a:prstGeom>
          <a:solidFill>
            <a:schemeClr val="bg2">
              <a:lumMod val="95000"/>
            </a:schemeClr>
          </a:solidFill>
          <a:effectLst/>
        </p:spPr>
        <p:txBody>
          <a:bodyPr wrap="square">
            <a:noAutofit/>
          </a:bodyPr>
          <a:lstStyle>
            <a:lvl1pPr marL="0" indent="0">
              <a:buNone/>
              <a:defRPr sz="2600" b="1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Nunito Sans SemiBold" pitchFamily="2" charset="77"/>
                <a:ea typeface="Source Sans Pro Light" panose="020B0403030403020204" pitchFamily="34" charset="0"/>
                <a:cs typeface="Noto Sans Light" panose="020B0402040504020204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8" name="Picture Placeholder 16">
            <a:extLst>
              <a:ext uri="{FF2B5EF4-FFF2-40B4-BE49-F238E27FC236}">
                <a16:creationId xmlns:a16="http://schemas.microsoft.com/office/drawing/2014/main" id="{00EC1CFE-5A09-514D-B14A-EADA3C52DB29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16452852" y="3073400"/>
            <a:ext cx="6403973" cy="9880600"/>
          </a:xfrm>
          <a:prstGeom prst="rect">
            <a:avLst/>
          </a:prstGeom>
          <a:solidFill>
            <a:schemeClr val="bg2">
              <a:lumMod val="95000"/>
            </a:schemeClr>
          </a:solidFill>
          <a:effectLst/>
        </p:spPr>
        <p:txBody>
          <a:bodyPr wrap="square">
            <a:noAutofit/>
          </a:bodyPr>
          <a:lstStyle>
            <a:lvl1pPr marL="0" indent="0">
              <a:buNone/>
              <a:defRPr sz="2600" b="1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Nunito Sans SemiBold" pitchFamily="2" charset="77"/>
                <a:ea typeface="Source Sans Pro Light" panose="020B0403030403020204" pitchFamily="34" charset="0"/>
                <a:cs typeface="Noto Sans Light" panose="020B0402040504020204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9" name="Picture Placeholder 16">
            <a:extLst>
              <a:ext uri="{FF2B5EF4-FFF2-40B4-BE49-F238E27FC236}">
                <a16:creationId xmlns:a16="http://schemas.microsoft.com/office/drawing/2014/main" id="{E5809E20-F6B9-0D46-9B48-D3CE3BDCC351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9113838" y="3073400"/>
            <a:ext cx="6403973" cy="9880600"/>
          </a:xfrm>
          <a:prstGeom prst="rect">
            <a:avLst/>
          </a:prstGeom>
          <a:solidFill>
            <a:schemeClr val="bg2">
              <a:lumMod val="95000"/>
            </a:schemeClr>
          </a:solidFill>
          <a:effectLst/>
        </p:spPr>
        <p:txBody>
          <a:bodyPr wrap="square">
            <a:noAutofit/>
          </a:bodyPr>
          <a:lstStyle>
            <a:lvl1pPr marL="0" indent="0">
              <a:buNone/>
              <a:defRPr sz="2600" b="1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Nunito Sans SemiBold" pitchFamily="2" charset="77"/>
                <a:ea typeface="Source Sans Pro Light" panose="020B0403030403020204" pitchFamily="34" charset="0"/>
                <a:cs typeface="Noto Sans Light" panose="020B0402040504020204" pitchFamily="34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24377246"/>
      </p:ext>
    </p:extLst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llet 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F3671819-9DFA-2F4A-8E9B-D50CC3AD5F12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3524994" y="2781236"/>
            <a:ext cx="17530154" cy="10004323"/>
          </a:xfrm>
          <a:prstGeom prst="rect">
            <a:avLst/>
          </a:prstGeom>
          <a:solidFill>
            <a:schemeClr val="bg2">
              <a:lumMod val="95000"/>
            </a:schemeClr>
          </a:solidFill>
          <a:effectLst/>
        </p:spPr>
        <p:txBody>
          <a:bodyPr wrap="square">
            <a:noAutofit/>
          </a:bodyPr>
          <a:lstStyle>
            <a:lvl1pPr marL="0" indent="0">
              <a:buNone/>
              <a:defRPr sz="2600" b="1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Nunito Sans SemiBold" pitchFamily="2" charset="77"/>
                <a:ea typeface="Source Sans Pro Light" panose="020B0403030403020204" pitchFamily="34" charset="0"/>
                <a:cs typeface="Noto Sans Light" panose="020B0402040504020204" pitchFamily="34" charset="0"/>
              </a:defRPr>
            </a:lvl1pPr>
          </a:lstStyle>
          <a:p>
            <a:endParaRPr lang="en-US" dirty="0"/>
          </a:p>
        </p:txBody>
      </p:sp>
    </p:spTree>
  </p:cSld>
  <p:clrMapOvr>
    <a:masterClrMapping/>
  </p:clrMapOvr>
  <p:transition/>
  <p:extLst>
    <p:ext uri="{DCECCB84-F9BA-43D5-87BE-67443E8EF086}">
      <p15:sldGuideLst xmlns:p15="http://schemas.microsoft.com/office/powerpoint/2012/main"/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re Va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CE4CD333-4BF8-EA4E-B7BF-D6560BAAA013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1" y="1"/>
            <a:ext cx="9811264" cy="13715999"/>
          </a:xfrm>
          <a:custGeom>
            <a:avLst/>
            <a:gdLst>
              <a:gd name="connsiteX0" fmla="*/ 0 w 9811264"/>
              <a:gd name="connsiteY0" fmla="*/ 0 h 13715999"/>
              <a:gd name="connsiteX1" fmla="*/ 5851617 w 9811264"/>
              <a:gd name="connsiteY1" fmla="*/ 0 h 13715999"/>
              <a:gd name="connsiteX2" fmla="*/ 5997745 w 9811264"/>
              <a:gd name="connsiteY2" fmla="*/ 84022 h 13715999"/>
              <a:gd name="connsiteX3" fmla="*/ 9811264 w 9811264"/>
              <a:gd name="connsiteY3" fmla="*/ 6857999 h 13715999"/>
              <a:gd name="connsiteX4" fmla="*/ 5997745 w 9811264"/>
              <a:gd name="connsiteY4" fmla="*/ 13631976 h 13715999"/>
              <a:gd name="connsiteX5" fmla="*/ 5851615 w 9811264"/>
              <a:gd name="connsiteY5" fmla="*/ 13715999 h 13715999"/>
              <a:gd name="connsiteX6" fmla="*/ 0 w 9811264"/>
              <a:gd name="connsiteY6" fmla="*/ 13715999 h 13715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11264" h="13715999">
                <a:moveTo>
                  <a:pt x="0" y="0"/>
                </a:moveTo>
                <a:lnTo>
                  <a:pt x="5851617" y="0"/>
                </a:lnTo>
                <a:lnTo>
                  <a:pt x="5997745" y="84022"/>
                </a:lnTo>
                <a:cubicBezTo>
                  <a:pt x="8284039" y="1473208"/>
                  <a:pt x="9811264" y="3987253"/>
                  <a:pt x="9811264" y="6857999"/>
                </a:cubicBezTo>
                <a:cubicBezTo>
                  <a:pt x="9811264" y="9728746"/>
                  <a:pt x="8284039" y="12242790"/>
                  <a:pt x="5997745" y="13631976"/>
                </a:cubicBezTo>
                <a:lnTo>
                  <a:pt x="5851615" y="13715999"/>
                </a:lnTo>
                <a:lnTo>
                  <a:pt x="0" y="13715999"/>
                </a:lnTo>
                <a:close/>
              </a:path>
            </a:pathLst>
          </a:custGeom>
          <a:solidFill>
            <a:schemeClr val="bg2">
              <a:lumMod val="95000"/>
            </a:schemeClr>
          </a:solidFill>
          <a:effectLst/>
        </p:spPr>
        <p:txBody>
          <a:bodyPr wrap="square">
            <a:noAutofit/>
          </a:bodyPr>
          <a:lstStyle>
            <a:lvl1pPr marL="0" indent="0">
              <a:buNone/>
              <a:defRPr sz="2600" b="1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Nunito Sans SemiBold" pitchFamily="2" charset="77"/>
                <a:ea typeface="Source Sans Pro Light" panose="020B0403030403020204" pitchFamily="34" charset="0"/>
                <a:cs typeface="Noto Sans Light" panose="020B0402040504020204" pitchFamily="34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55139897"/>
      </p:ext>
    </p:extLst>
  </p:cSld>
  <p:clrMapOvr>
    <a:masterClrMapping/>
  </p:clrMapOvr>
  <p:transition/>
  <p:extLst>
    <p:ext uri="{DCECCB84-F9BA-43D5-87BE-67443E8EF086}">
      <p15:sldGuideLst xmlns:p15="http://schemas.microsoft.com/office/powerpoint/2012/main"/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Laptop Mock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10">
            <a:extLst>
              <a:ext uri="{FF2B5EF4-FFF2-40B4-BE49-F238E27FC236}">
                <a16:creationId xmlns:a16="http://schemas.microsoft.com/office/drawing/2014/main" id="{5317054E-9777-9843-A89D-C5A06ECD5A3D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-79884" y="4412934"/>
            <a:ext cx="11028058" cy="7281492"/>
          </a:xfrm>
          <a:custGeom>
            <a:avLst/>
            <a:gdLst>
              <a:gd name="connsiteX0" fmla="*/ 0 w 3867993"/>
              <a:gd name="connsiteY0" fmla="*/ 0 h 8367894"/>
              <a:gd name="connsiteX1" fmla="*/ 3867993 w 3867993"/>
              <a:gd name="connsiteY1" fmla="*/ 0 h 8367894"/>
              <a:gd name="connsiteX2" fmla="*/ 3867993 w 3867993"/>
              <a:gd name="connsiteY2" fmla="*/ 8367894 h 8367894"/>
              <a:gd name="connsiteX3" fmla="*/ 0 w 3867993"/>
              <a:gd name="connsiteY3" fmla="*/ 8367894 h 8367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67993" h="8367894">
                <a:moveTo>
                  <a:pt x="0" y="0"/>
                </a:moveTo>
                <a:lnTo>
                  <a:pt x="3867993" y="0"/>
                </a:lnTo>
                <a:lnTo>
                  <a:pt x="3867993" y="8367894"/>
                </a:lnTo>
                <a:lnTo>
                  <a:pt x="0" y="8367894"/>
                </a:lnTo>
                <a:close/>
              </a:path>
            </a:pathLst>
          </a:custGeom>
          <a:solidFill>
            <a:schemeClr val="bg2">
              <a:lumMod val="95000"/>
            </a:schemeClr>
          </a:solidFill>
        </p:spPr>
        <p:txBody>
          <a:bodyPr anchor="ctr">
            <a:normAutofit/>
          </a:bodyPr>
          <a:lstStyle>
            <a:lvl1pPr marL="0" indent="0" algn="ctr">
              <a:buNone/>
              <a:defRPr lang="en-US" sz="2400" dirty="0"/>
            </a:lvl1pPr>
          </a:lstStyle>
          <a:p>
            <a:pPr lvl="0"/>
            <a:r>
              <a:rPr lang="en-US" dirty="0"/>
              <a:t>Drag and drop picture</a:t>
            </a:r>
          </a:p>
        </p:txBody>
      </p:sp>
    </p:spTree>
    <p:extLst>
      <p:ext uri="{BB962C8B-B14F-4D97-AF65-F5344CB8AC3E}">
        <p14:creationId xmlns:p14="http://schemas.microsoft.com/office/powerpoint/2010/main" val="41713309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es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473302C9-9CCE-E444-BBCB-D9415F5DE49D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864972" y="5350476"/>
            <a:ext cx="9514704" cy="8365525"/>
          </a:xfrm>
          <a:custGeom>
            <a:avLst/>
            <a:gdLst>
              <a:gd name="connsiteX0" fmla="*/ 4757353 w 9514704"/>
              <a:gd name="connsiteY0" fmla="*/ 0 h 8365525"/>
              <a:gd name="connsiteX1" fmla="*/ 9514704 w 9514704"/>
              <a:gd name="connsiteY1" fmla="*/ 4757352 h 8365525"/>
              <a:gd name="connsiteX2" fmla="*/ 7956088 w 9514704"/>
              <a:gd name="connsiteY2" fmla="*/ 8278830 h 8365525"/>
              <a:gd name="connsiteX3" fmla="*/ 7856005 w 9514704"/>
              <a:gd name="connsiteY3" fmla="*/ 8365525 h 8365525"/>
              <a:gd name="connsiteX4" fmla="*/ 1658700 w 9514704"/>
              <a:gd name="connsiteY4" fmla="*/ 8365525 h 8365525"/>
              <a:gd name="connsiteX5" fmla="*/ 1558616 w 9514704"/>
              <a:gd name="connsiteY5" fmla="*/ 8278830 h 8365525"/>
              <a:gd name="connsiteX6" fmla="*/ 0 w 9514704"/>
              <a:gd name="connsiteY6" fmla="*/ 4757352 h 8365525"/>
              <a:gd name="connsiteX7" fmla="*/ 4757353 w 9514704"/>
              <a:gd name="connsiteY7" fmla="*/ 0 h 8365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514704" h="8365525">
                <a:moveTo>
                  <a:pt x="4757353" y="0"/>
                </a:moveTo>
                <a:cubicBezTo>
                  <a:pt x="7384766" y="0"/>
                  <a:pt x="9514704" y="2129939"/>
                  <a:pt x="9514704" y="4757352"/>
                </a:cubicBezTo>
                <a:cubicBezTo>
                  <a:pt x="9514704" y="6153165"/>
                  <a:pt x="8913579" y="7408578"/>
                  <a:pt x="7956088" y="8278830"/>
                </a:cubicBezTo>
                <a:lnTo>
                  <a:pt x="7856005" y="8365525"/>
                </a:lnTo>
                <a:lnTo>
                  <a:pt x="1658700" y="8365525"/>
                </a:lnTo>
                <a:lnTo>
                  <a:pt x="1558616" y="8278830"/>
                </a:lnTo>
                <a:cubicBezTo>
                  <a:pt x="601126" y="7408578"/>
                  <a:pt x="0" y="6153165"/>
                  <a:pt x="0" y="4757352"/>
                </a:cubicBezTo>
                <a:cubicBezTo>
                  <a:pt x="0" y="2129939"/>
                  <a:pt x="2129939" y="0"/>
                  <a:pt x="4757353" y="0"/>
                </a:cubicBezTo>
                <a:close/>
              </a:path>
            </a:pathLst>
          </a:custGeom>
          <a:solidFill>
            <a:schemeClr val="bg2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lang="en-US" sz="2400" dirty="0"/>
            </a:lvl1pPr>
          </a:lstStyle>
          <a:p>
            <a:pPr lvl="0"/>
            <a:r>
              <a:rPr lang="en-US" dirty="0"/>
              <a:t>Drag and drop picture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C9EB03A3-B96F-8C4F-9F30-DA1E7B30ABC7}"/>
              </a:ext>
            </a:extLst>
          </p:cNvPr>
          <p:cNvSpPr/>
          <p:nvPr userDrawn="1"/>
        </p:nvSpPr>
        <p:spPr>
          <a:xfrm>
            <a:off x="22086277" y="654148"/>
            <a:ext cx="928468" cy="794824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0" i="0" dirty="0">
              <a:latin typeface="Nunito Sans ExtraLight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112980008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C24A671B-B05B-0041-93EC-A01845C522C5}"/>
              </a:ext>
            </a:extLst>
          </p:cNvPr>
          <p:cNvSpPr/>
          <p:nvPr userDrawn="1"/>
        </p:nvSpPr>
        <p:spPr>
          <a:xfrm>
            <a:off x="21640800" y="471055"/>
            <a:ext cx="1717964" cy="13300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0" i="0" dirty="0">
              <a:latin typeface="Nunito Sans ExtraLight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30191765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ig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7A3279F6-F78A-9D43-9C0C-41665A74B53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0" y="0"/>
            <a:ext cx="24377651" cy="13716000"/>
          </a:xfrm>
          <a:prstGeom prst="rect">
            <a:avLst/>
          </a:prstGeom>
          <a:solidFill>
            <a:schemeClr val="bg2">
              <a:lumMod val="95000"/>
            </a:schemeClr>
          </a:solidFill>
          <a:effectLst/>
        </p:spPr>
        <p:txBody>
          <a:bodyPr wrap="square">
            <a:noAutofit/>
          </a:bodyPr>
          <a:lstStyle>
            <a:lvl1pPr marL="0" indent="0">
              <a:buNone/>
              <a:defRPr sz="2600" b="1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Nunito Sans SemiBold" pitchFamily="2" charset="77"/>
                <a:ea typeface="Source Sans Pro Light" panose="020B0403030403020204" pitchFamily="34" charset="0"/>
                <a:cs typeface="Noto Sans Light" panose="020B0402040504020204" pitchFamily="34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57407159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A6295B25-9368-0043-B691-DE6DF16778C4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797578" y="2619830"/>
            <a:ext cx="15065122" cy="8476340"/>
          </a:xfrm>
          <a:prstGeom prst="rect">
            <a:avLst/>
          </a:prstGeom>
          <a:solidFill>
            <a:schemeClr val="bg2">
              <a:lumMod val="95000"/>
            </a:schemeClr>
          </a:solidFill>
          <a:effectLst/>
        </p:spPr>
        <p:txBody>
          <a:bodyPr wrap="square">
            <a:noAutofit/>
          </a:bodyPr>
          <a:lstStyle>
            <a:lvl1pPr marL="0" indent="0">
              <a:buNone/>
              <a:defRPr sz="2600" b="1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Nunito Sans SemiBold" pitchFamily="2" charset="77"/>
                <a:ea typeface="Source Sans Pro Light" panose="020B0403030403020204" pitchFamily="34" charset="0"/>
                <a:cs typeface="Noto Sans Light" panose="020B0402040504020204" pitchFamily="34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29465284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bout 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B94561C4-9A67-A547-9BA9-FCB35D47188A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16829902" y="3756454"/>
            <a:ext cx="7547750" cy="9959546"/>
          </a:xfrm>
          <a:custGeom>
            <a:avLst/>
            <a:gdLst>
              <a:gd name="connsiteX0" fmla="*/ 6610866 w 7547750"/>
              <a:gd name="connsiteY0" fmla="*/ 0 h 9959546"/>
              <a:gd name="connsiteX1" fmla="*/ 7286788 w 7547750"/>
              <a:gd name="connsiteY1" fmla="*/ 34132 h 9959546"/>
              <a:gd name="connsiteX2" fmla="*/ 7547750 w 7547750"/>
              <a:gd name="connsiteY2" fmla="*/ 67292 h 9959546"/>
              <a:gd name="connsiteX3" fmla="*/ 7547750 w 7547750"/>
              <a:gd name="connsiteY3" fmla="*/ 9959546 h 9959546"/>
              <a:gd name="connsiteX4" fmla="*/ 911486 w 7547750"/>
              <a:gd name="connsiteY4" fmla="*/ 9959546 h 9959546"/>
              <a:gd name="connsiteX5" fmla="*/ 797896 w 7547750"/>
              <a:gd name="connsiteY5" fmla="*/ 9761996 h 9959546"/>
              <a:gd name="connsiteX6" fmla="*/ 0 w 7547750"/>
              <a:gd name="connsiteY6" fmla="*/ 6610865 h 9959546"/>
              <a:gd name="connsiteX7" fmla="*/ 6610866 w 7547750"/>
              <a:gd name="connsiteY7" fmla="*/ 0 h 9959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47750" h="9959546">
                <a:moveTo>
                  <a:pt x="6610866" y="0"/>
                </a:moveTo>
                <a:cubicBezTo>
                  <a:pt x="6839058" y="0"/>
                  <a:pt x="7064550" y="11562"/>
                  <a:pt x="7286788" y="34132"/>
                </a:cubicBezTo>
                <a:lnTo>
                  <a:pt x="7547750" y="67292"/>
                </a:lnTo>
                <a:lnTo>
                  <a:pt x="7547750" y="9959546"/>
                </a:lnTo>
                <a:lnTo>
                  <a:pt x="911486" y="9959546"/>
                </a:lnTo>
                <a:lnTo>
                  <a:pt x="797896" y="9761996"/>
                </a:lnTo>
                <a:cubicBezTo>
                  <a:pt x="289042" y="8825281"/>
                  <a:pt x="0" y="7751828"/>
                  <a:pt x="0" y="6610865"/>
                </a:cubicBezTo>
                <a:cubicBezTo>
                  <a:pt x="0" y="2959786"/>
                  <a:pt x="2959786" y="0"/>
                  <a:pt x="6610866" y="0"/>
                </a:cubicBezTo>
                <a:close/>
              </a:path>
            </a:pathLst>
          </a:custGeom>
          <a:solidFill>
            <a:schemeClr val="bg2">
              <a:lumMod val="95000"/>
            </a:schemeClr>
          </a:solidFill>
          <a:effectLst/>
        </p:spPr>
        <p:txBody>
          <a:bodyPr wrap="square">
            <a:noAutofit/>
          </a:bodyPr>
          <a:lstStyle>
            <a:lvl1pPr marL="0" indent="0">
              <a:buNone/>
              <a:defRPr sz="2600" b="1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Nunito Sans SemiBold" pitchFamily="2" charset="77"/>
                <a:ea typeface="Source Sans Pro Light" panose="020B0403030403020204" pitchFamily="34" charset="0"/>
                <a:cs typeface="Noto Sans Light" panose="020B0402040504020204" pitchFamily="34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5398492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Mission &amp; Vis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B0BDC4C1-55FF-664E-9DF7-5135A5F7A058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1" y="3756456"/>
            <a:ext cx="11170508" cy="9959545"/>
          </a:xfrm>
          <a:custGeom>
            <a:avLst/>
            <a:gdLst>
              <a:gd name="connsiteX0" fmla="*/ 5399904 w 11170508"/>
              <a:gd name="connsiteY0" fmla="*/ 0 h 9959545"/>
              <a:gd name="connsiteX1" fmla="*/ 11170508 w 11170508"/>
              <a:gd name="connsiteY1" fmla="*/ 5770605 h 9959545"/>
              <a:gd name="connsiteX2" fmla="*/ 9480337 w 11170508"/>
              <a:gd name="connsiteY2" fmla="*/ 9851039 h 9959545"/>
              <a:gd name="connsiteX3" fmla="*/ 9366529 w 11170508"/>
              <a:gd name="connsiteY3" fmla="*/ 9959545 h 9959545"/>
              <a:gd name="connsiteX4" fmla="*/ 1433278 w 11170508"/>
              <a:gd name="connsiteY4" fmla="*/ 9959545 h 9959545"/>
              <a:gd name="connsiteX5" fmla="*/ 1319470 w 11170508"/>
              <a:gd name="connsiteY5" fmla="*/ 9851039 h 9959545"/>
              <a:gd name="connsiteX6" fmla="*/ 82781 w 11170508"/>
              <a:gd name="connsiteY6" fmla="*/ 8016785 h 9959545"/>
              <a:gd name="connsiteX7" fmla="*/ 0 w 11170508"/>
              <a:gd name="connsiteY7" fmla="*/ 7806835 h 9959545"/>
              <a:gd name="connsiteX8" fmla="*/ 0 w 11170508"/>
              <a:gd name="connsiteY8" fmla="*/ 3734376 h 9959545"/>
              <a:gd name="connsiteX9" fmla="*/ 82781 w 11170508"/>
              <a:gd name="connsiteY9" fmla="*/ 3524426 h 9959545"/>
              <a:gd name="connsiteX10" fmla="*/ 5399904 w 11170508"/>
              <a:gd name="connsiteY10" fmla="*/ 0 h 9959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170508" h="9959545">
                <a:moveTo>
                  <a:pt x="5399904" y="0"/>
                </a:moveTo>
                <a:cubicBezTo>
                  <a:pt x="8586920" y="0"/>
                  <a:pt x="11170508" y="2583588"/>
                  <a:pt x="11170508" y="5770605"/>
                </a:cubicBezTo>
                <a:cubicBezTo>
                  <a:pt x="11170508" y="7364113"/>
                  <a:pt x="10524611" y="8806765"/>
                  <a:pt x="9480337" y="9851039"/>
                </a:cubicBezTo>
                <a:lnTo>
                  <a:pt x="9366529" y="9959545"/>
                </a:lnTo>
                <a:lnTo>
                  <a:pt x="1433278" y="9959545"/>
                </a:lnTo>
                <a:lnTo>
                  <a:pt x="1319470" y="9851039"/>
                </a:lnTo>
                <a:cubicBezTo>
                  <a:pt x="797332" y="9328902"/>
                  <a:pt x="374790" y="8707170"/>
                  <a:pt x="82781" y="8016785"/>
                </a:cubicBezTo>
                <a:lnTo>
                  <a:pt x="0" y="7806835"/>
                </a:lnTo>
                <a:lnTo>
                  <a:pt x="0" y="3734376"/>
                </a:lnTo>
                <a:lnTo>
                  <a:pt x="82781" y="3524426"/>
                </a:lnTo>
                <a:cubicBezTo>
                  <a:pt x="958807" y="1453269"/>
                  <a:pt x="3009641" y="0"/>
                  <a:pt x="5399904" y="0"/>
                </a:cubicBezTo>
                <a:close/>
              </a:path>
            </a:pathLst>
          </a:custGeom>
          <a:solidFill>
            <a:schemeClr val="bg2">
              <a:lumMod val="95000"/>
            </a:schemeClr>
          </a:solidFill>
        </p:spPr>
        <p:txBody>
          <a:bodyPr wrap="square" anchor="t">
            <a:noAutofit/>
          </a:bodyPr>
          <a:lstStyle>
            <a:lvl1pPr marL="0" indent="0" algn="ctr">
              <a:buNone/>
              <a:defRPr sz="2199" b="1" i="0">
                <a:latin typeface="Nunito Sans SemiBold" pitchFamily="2" charset="77"/>
                <a:ea typeface="Source Sans Pro Light" panose="020B0403030403020204" pitchFamily="34" charset="0"/>
                <a:cs typeface="Noto Sans Light" panose="020B0402040504020204" pitchFamily="34" charset="0"/>
              </a:defRPr>
            </a:lvl1pPr>
          </a:lstStyle>
          <a:p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63028638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Defaul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0364929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ransi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A6D03A8-38DA-1141-93A4-105CC5C37F93}"/>
              </a:ext>
            </a:extLst>
          </p:cNvPr>
          <p:cNvSpPr/>
          <p:nvPr userDrawn="1"/>
        </p:nvSpPr>
        <p:spPr>
          <a:xfrm>
            <a:off x="22212300" y="628650"/>
            <a:ext cx="809625" cy="7905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0" i="0" dirty="0">
              <a:latin typeface="Nunito Sans ExtraLight" pitchFamily="2" charset="77"/>
            </a:endParaRP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9DC62909-C37E-EF49-BB9D-4A406142B3FE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1520825" y="762001"/>
            <a:ext cx="12192000" cy="12192000"/>
          </a:xfrm>
          <a:custGeom>
            <a:avLst/>
            <a:gdLst>
              <a:gd name="connsiteX0" fmla="*/ 6096000 w 12192000"/>
              <a:gd name="connsiteY0" fmla="*/ 0 h 12192000"/>
              <a:gd name="connsiteX1" fmla="*/ 12192000 w 12192000"/>
              <a:gd name="connsiteY1" fmla="*/ 6096000 h 12192000"/>
              <a:gd name="connsiteX2" fmla="*/ 6096000 w 12192000"/>
              <a:gd name="connsiteY2" fmla="*/ 12192000 h 12192000"/>
              <a:gd name="connsiteX3" fmla="*/ 0 w 12192000"/>
              <a:gd name="connsiteY3" fmla="*/ 6096000 h 12192000"/>
              <a:gd name="connsiteX4" fmla="*/ 6096000 w 12192000"/>
              <a:gd name="connsiteY4" fmla="*/ 0 h 1219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000" h="12192000">
                <a:moveTo>
                  <a:pt x="6096000" y="0"/>
                </a:moveTo>
                <a:cubicBezTo>
                  <a:pt x="9462728" y="0"/>
                  <a:pt x="12192000" y="2729272"/>
                  <a:pt x="12192000" y="6096000"/>
                </a:cubicBezTo>
                <a:cubicBezTo>
                  <a:pt x="12192000" y="9462728"/>
                  <a:pt x="9462728" y="12192000"/>
                  <a:pt x="6096000" y="12192000"/>
                </a:cubicBezTo>
                <a:cubicBezTo>
                  <a:pt x="2729272" y="12192000"/>
                  <a:pt x="0" y="9462728"/>
                  <a:pt x="0" y="6096000"/>
                </a:cubicBezTo>
                <a:cubicBezTo>
                  <a:pt x="0" y="2729272"/>
                  <a:pt x="2729272" y="0"/>
                  <a:pt x="6096000" y="0"/>
                </a:cubicBezTo>
                <a:close/>
              </a:path>
            </a:pathLst>
          </a:custGeom>
          <a:solidFill>
            <a:schemeClr val="bg2">
              <a:lumMod val="95000"/>
            </a:schemeClr>
          </a:solidFill>
          <a:effectLst/>
        </p:spPr>
        <p:txBody>
          <a:bodyPr wrap="square">
            <a:noAutofit/>
          </a:bodyPr>
          <a:lstStyle>
            <a:lvl1pPr marL="0" indent="0">
              <a:buNone/>
              <a:defRPr sz="2600" b="1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Nunito Sans SemiBold" pitchFamily="2" charset="77"/>
                <a:ea typeface="Source Sans Pro Light" panose="020B0403030403020204" pitchFamily="34" charset="0"/>
                <a:cs typeface="Noto Sans Light" panose="020B0402040504020204" pitchFamily="34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6487035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ustomer Servic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575E4BEB-9379-1B4B-A4F2-584469834F62}"/>
              </a:ext>
            </a:extLst>
          </p:cNvPr>
          <p:cNvSpPr/>
          <p:nvPr userDrawn="1"/>
        </p:nvSpPr>
        <p:spPr>
          <a:xfrm>
            <a:off x="21846746" y="345989"/>
            <a:ext cx="1705232" cy="187822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0" i="0" dirty="0">
              <a:latin typeface="Nunito Sans ExtraLight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3736876946"/>
      </p:ext>
    </p:extLst>
  </p:cSld>
  <p:clrMapOvr>
    <a:masterClrMapping/>
  </p:clrMapOvr>
  <p:transition/>
  <p:extLst>
    <p:ext uri="{DCECCB84-F9BA-43D5-87BE-67443E8EF086}">
      <p15:sldGuideLst xmlns:p15="http://schemas.microsoft.com/office/powerpoint/2012/main"/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675964" y="730251"/>
            <a:ext cx="21025723" cy="265112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675964" y="3651250"/>
            <a:ext cx="21025723" cy="8702676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9" name="Donut 8">
            <a:extLst>
              <a:ext uri="{FF2B5EF4-FFF2-40B4-BE49-F238E27FC236}">
                <a16:creationId xmlns:a16="http://schemas.microsoft.com/office/drawing/2014/main" id="{8478E753-DF92-9947-83A3-09E9F4F80353}"/>
              </a:ext>
            </a:extLst>
          </p:cNvPr>
          <p:cNvSpPr/>
          <p:nvPr userDrawn="1"/>
        </p:nvSpPr>
        <p:spPr>
          <a:xfrm>
            <a:off x="22322589" y="767454"/>
            <a:ext cx="533806" cy="533806"/>
          </a:xfrm>
          <a:prstGeom prst="donut">
            <a:avLst>
              <a:gd name="adj" fmla="val 9121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0" i="0" dirty="0">
              <a:latin typeface="Nunito Sans ExtraLight" pitchFamily="2" charset="77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68CBDB90-54CE-7244-803E-647CA61D2CD7}"/>
              </a:ext>
            </a:extLst>
          </p:cNvPr>
          <p:cNvSpPr txBox="1"/>
          <p:nvPr userDrawn="1"/>
        </p:nvSpPr>
        <p:spPr>
          <a:xfrm>
            <a:off x="22368919" y="849691"/>
            <a:ext cx="441146" cy="369332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fld id="{D93340F3-85EA-5849-99E4-E0C4FF56AC6F}" type="slidenum">
              <a:rPr lang="en-US" sz="1800" b="0" i="0" smtClean="0">
                <a:solidFill>
                  <a:schemeClr val="tx2"/>
                </a:solidFill>
                <a:latin typeface="Nunito Sans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pPr algn="ctr"/>
              <a:t>‹#›</a:t>
            </a:fld>
            <a:endParaRPr lang="en-US" sz="1800" b="0" i="0" dirty="0">
              <a:solidFill>
                <a:schemeClr val="tx2"/>
              </a:solidFill>
              <a:latin typeface="Nunito Sans" pitchFamily="2" charset="77"/>
              <a:ea typeface="Noto Sans Light" panose="020B0402040504020204" pitchFamily="34" charset="0"/>
              <a:cs typeface="Noto Sans Light" panose="020B040204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257402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62" r:id="rId1"/>
    <p:sldLayoutId id="2147484095" r:id="rId2"/>
    <p:sldLayoutId id="2147484067" r:id="rId3"/>
    <p:sldLayoutId id="2147484098" r:id="rId4"/>
    <p:sldLayoutId id="2147484096" r:id="rId5"/>
    <p:sldLayoutId id="2147484071" r:id="rId6"/>
    <p:sldLayoutId id="2147484073" r:id="rId7"/>
    <p:sldLayoutId id="2147484099" r:id="rId8"/>
    <p:sldLayoutId id="2147484079" r:id="rId9"/>
    <p:sldLayoutId id="2147484083" r:id="rId10"/>
    <p:sldLayoutId id="2147484014" r:id="rId11"/>
    <p:sldLayoutId id="2147484089" r:id="rId12"/>
    <p:sldLayoutId id="2147484092" r:id="rId13"/>
    <p:sldLayoutId id="2147484097" r:id="rId14"/>
  </p:sldLayoutIdLst>
  <p:hf hdr="0" ftr="0" dt="0"/>
  <p:txStyles>
    <p:titleStyle>
      <a:lvl1pPr algn="l" defTabSz="1828343" rtl="0" eaLnBrk="1" latinLnBrk="0" hangingPunct="1">
        <a:lnSpc>
          <a:spcPct val="100000"/>
        </a:lnSpc>
        <a:spcBef>
          <a:spcPct val="0"/>
        </a:spcBef>
        <a:buNone/>
        <a:defRPr sz="8000" b="1" i="0" kern="1200" spc="300">
          <a:solidFill>
            <a:schemeClr val="tx1"/>
          </a:solidFill>
          <a:latin typeface="Nunito Sans SemiBold" pitchFamily="2" charset="77"/>
          <a:ea typeface="+mj-ea"/>
          <a:cs typeface="+mj-cs"/>
        </a:defRPr>
      </a:lvl1pPr>
    </p:titleStyle>
    <p:bodyStyle>
      <a:lvl1pPr marL="457086" indent="-457086" algn="l" defTabSz="1828343" rtl="0" eaLnBrk="1" latinLnBrk="0" hangingPunct="1">
        <a:lnSpc>
          <a:spcPts val="3700"/>
        </a:lnSpc>
        <a:spcBef>
          <a:spcPts val="1200"/>
        </a:spcBef>
        <a:buFont typeface="Arial" panose="020B0604020202020204" pitchFamily="34" charset="0"/>
        <a:buChar char="•"/>
        <a:defRPr sz="4400" b="0" i="0" kern="1200">
          <a:solidFill>
            <a:schemeClr val="tx1"/>
          </a:solidFill>
          <a:latin typeface="Nunito Sans ExtraLight" pitchFamily="2" charset="77"/>
          <a:ea typeface="+mn-ea"/>
          <a:cs typeface="+mn-cs"/>
        </a:defRPr>
      </a:lvl1pPr>
      <a:lvl2pPr marL="1371257" indent="-457086" algn="l" defTabSz="1828343" rtl="0" eaLnBrk="1" latinLnBrk="0" hangingPunct="1">
        <a:lnSpc>
          <a:spcPts val="3700"/>
        </a:lnSpc>
        <a:spcBef>
          <a:spcPts val="1200"/>
        </a:spcBef>
        <a:buFont typeface="Arial" panose="020B0604020202020204" pitchFamily="34" charset="0"/>
        <a:buChar char="•"/>
        <a:defRPr sz="3600" b="0" i="0" kern="1200">
          <a:solidFill>
            <a:schemeClr val="tx1"/>
          </a:solidFill>
          <a:latin typeface="Nunito Sans ExtraLight" pitchFamily="2" charset="77"/>
          <a:ea typeface="+mn-ea"/>
          <a:cs typeface="+mn-cs"/>
        </a:defRPr>
      </a:lvl2pPr>
      <a:lvl3pPr marL="2285429" indent="-457086" algn="l" defTabSz="1828343" rtl="0" eaLnBrk="1" latinLnBrk="0" hangingPunct="1">
        <a:lnSpc>
          <a:spcPts val="3700"/>
        </a:lnSpc>
        <a:spcBef>
          <a:spcPts val="1200"/>
        </a:spcBef>
        <a:buFont typeface="Arial" panose="020B0604020202020204" pitchFamily="34" charset="0"/>
        <a:buChar char="•"/>
        <a:defRPr sz="2800" b="0" i="0" kern="1200">
          <a:solidFill>
            <a:schemeClr val="tx1"/>
          </a:solidFill>
          <a:latin typeface="Nunito Sans ExtraLight" pitchFamily="2" charset="77"/>
          <a:ea typeface="+mn-ea"/>
          <a:cs typeface="+mn-cs"/>
        </a:defRPr>
      </a:lvl3pPr>
      <a:lvl4pPr marL="3199600" indent="-457086" algn="l" defTabSz="1828343" rtl="0" eaLnBrk="1" latinLnBrk="0" hangingPunct="1">
        <a:lnSpc>
          <a:spcPts val="3700"/>
        </a:lnSpc>
        <a:spcBef>
          <a:spcPts val="1200"/>
        </a:spcBef>
        <a:buFont typeface="Arial" panose="020B0604020202020204" pitchFamily="34" charset="0"/>
        <a:buChar char="•"/>
        <a:defRPr sz="2400" b="0" i="0" kern="1200">
          <a:solidFill>
            <a:schemeClr val="tx1"/>
          </a:solidFill>
          <a:latin typeface="Nunito Sans ExtraLight" pitchFamily="2" charset="77"/>
          <a:ea typeface="+mn-ea"/>
          <a:cs typeface="+mn-cs"/>
        </a:defRPr>
      </a:lvl4pPr>
      <a:lvl5pPr marL="4113771" indent="-457086" algn="l" defTabSz="1828343" rtl="0" eaLnBrk="1" latinLnBrk="0" hangingPunct="1">
        <a:lnSpc>
          <a:spcPts val="3700"/>
        </a:lnSpc>
        <a:spcBef>
          <a:spcPts val="1200"/>
        </a:spcBef>
        <a:buFont typeface="Arial" panose="020B0604020202020204" pitchFamily="34" charset="0"/>
        <a:buChar char="•"/>
        <a:defRPr sz="2400" b="0" i="0" kern="1200">
          <a:solidFill>
            <a:schemeClr val="tx1"/>
          </a:solidFill>
          <a:latin typeface="Nunito Sans ExtraLight" pitchFamily="2" charset="77"/>
          <a:ea typeface="+mn-ea"/>
          <a:cs typeface="+mn-cs"/>
        </a:defRPr>
      </a:lvl5pPr>
      <a:lvl6pPr marL="5027943" indent="-457086" algn="l" defTabSz="182834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599" kern="1200">
          <a:solidFill>
            <a:schemeClr val="tx1"/>
          </a:solidFill>
          <a:latin typeface="+mn-lt"/>
          <a:ea typeface="+mn-ea"/>
          <a:cs typeface="+mn-cs"/>
        </a:defRPr>
      </a:lvl6pPr>
      <a:lvl7pPr marL="5942114" indent="-457086" algn="l" defTabSz="182834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599" kern="1200">
          <a:solidFill>
            <a:schemeClr val="tx1"/>
          </a:solidFill>
          <a:latin typeface="+mn-lt"/>
          <a:ea typeface="+mn-ea"/>
          <a:cs typeface="+mn-cs"/>
        </a:defRPr>
      </a:lvl7pPr>
      <a:lvl8pPr marL="6856286" indent="-457086" algn="l" defTabSz="182834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599" kern="1200">
          <a:solidFill>
            <a:schemeClr val="tx1"/>
          </a:solidFill>
          <a:latin typeface="+mn-lt"/>
          <a:ea typeface="+mn-ea"/>
          <a:cs typeface="+mn-cs"/>
        </a:defRPr>
      </a:lvl8pPr>
      <a:lvl9pPr marL="7770457" indent="-457086" algn="l" defTabSz="182834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599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828343" rtl="0" eaLnBrk="1" latinLnBrk="0" hangingPunct="1">
        <a:defRPr sz="3599" kern="1200">
          <a:solidFill>
            <a:schemeClr val="tx1"/>
          </a:solidFill>
          <a:latin typeface="+mn-lt"/>
          <a:ea typeface="+mn-ea"/>
          <a:cs typeface="+mn-cs"/>
        </a:defRPr>
      </a:lvl1pPr>
      <a:lvl2pPr marL="914171" algn="l" defTabSz="1828343" rtl="0" eaLnBrk="1" latinLnBrk="0" hangingPunct="1">
        <a:defRPr sz="3599" kern="1200">
          <a:solidFill>
            <a:schemeClr val="tx1"/>
          </a:solidFill>
          <a:latin typeface="+mn-lt"/>
          <a:ea typeface="+mn-ea"/>
          <a:cs typeface="+mn-cs"/>
        </a:defRPr>
      </a:lvl2pPr>
      <a:lvl3pPr marL="1828343" algn="l" defTabSz="1828343" rtl="0" eaLnBrk="1" latinLnBrk="0" hangingPunct="1">
        <a:defRPr sz="3599" kern="1200">
          <a:solidFill>
            <a:schemeClr val="tx1"/>
          </a:solidFill>
          <a:latin typeface="+mn-lt"/>
          <a:ea typeface="+mn-ea"/>
          <a:cs typeface="+mn-cs"/>
        </a:defRPr>
      </a:lvl3pPr>
      <a:lvl4pPr marL="2742514" algn="l" defTabSz="1828343" rtl="0" eaLnBrk="1" latinLnBrk="0" hangingPunct="1">
        <a:defRPr sz="3599" kern="1200">
          <a:solidFill>
            <a:schemeClr val="tx1"/>
          </a:solidFill>
          <a:latin typeface="+mn-lt"/>
          <a:ea typeface="+mn-ea"/>
          <a:cs typeface="+mn-cs"/>
        </a:defRPr>
      </a:lvl4pPr>
      <a:lvl5pPr marL="3656686" algn="l" defTabSz="1828343" rtl="0" eaLnBrk="1" latinLnBrk="0" hangingPunct="1">
        <a:defRPr sz="3599" kern="1200">
          <a:solidFill>
            <a:schemeClr val="tx1"/>
          </a:solidFill>
          <a:latin typeface="+mn-lt"/>
          <a:ea typeface="+mn-ea"/>
          <a:cs typeface="+mn-cs"/>
        </a:defRPr>
      </a:lvl5pPr>
      <a:lvl6pPr marL="4570857" algn="l" defTabSz="1828343" rtl="0" eaLnBrk="1" latinLnBrk="0" hangingPunct="1">
        <a:defRPr sz="3599" kern="1200">
          <a:solidFill>
            <a:schemeClr val="tx1"/>
          </a:solidFill>
          <a:latin typeface="+mn-lt"/>
          <a:ea typeface="+mn-ea"/>
          <a:cs typeface="+mn-cs"/>
        </a:defRPr>
      </a:lvl6pPr>
      <a:lvl7pPr marL="5485028" algn="l" defTabSz="1828343" rtl="0" eaLnBrk="1" latinLnBrk="0" hangingPunct="1">
        <a:defRPr sz="3599" kern="1200">
          <a:solidFill>
            <a:schemeClr val="tx1"/>
          </a:solidFill>
          <a:latin typeface="+mn-lt"/>
          <a:ea typeface="+mn-ea"/>
          <a:cs typeface="+mn-cs"/>
        </a:defRPr>
      </a:lvl7pPr>
      <a:lvl8pPr marL="6399200" algn="l" defTabSz="1828343" rtl="0" eaLnBrk="1" latinLnBrk="0" hangingPunct="1">
        <a:defRPr sz="3599" kern="1200">
          <a:solidFill>
            <a:schemeClr val="tx1"/>
          </a:solidFill>
          <a:latin typeface="+mn-lt"/>
          <a:ea typeface="+mn-ea"/>
          <a:cs typeface="+mn-cs"/>
        </a:defRPr>
      </a:lvl8pPr>
      <a:lvl9pPr marL="7313371" algn="l" defTabSz="1828343" rtl="0" eaLnBrk="1" latinLnBrk="0" hangingPunct="1">
        <a:defRPr sz="3599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file:///D:\lan\nhac\Cartoon%20Music%20(8).mp3" TargetMode="External"/><Relationship Id="rId1" Type="http://schemas.microsoft.com/office/2007/relationships/media" Target="file:///D:\lan\nhac\Cartoon%20Music%20(8).mp3" TargetMode="External"/><Relationship Id="rId5" Type="http://schemas.openxmlformats.org/officeDocument/2006/relationships/image" Target="../media/image1.png"/><Relationship Id="rId4" Type="http://schemas.openxmlformats.org/officeDocument/2006/relationships/notesSlide" Target="../notesSlides/notesSlide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emf"/><Relationship Id="rId3" Type="http://schemas.openxmlformats.org/officeDocument/2006/relationships/image" Target="../media/image12.jpg"/><Relationship Id="rId7" Type="http://schemas.openxmlformats.org/officeDocument/2006/relationships/image" Target="../media/image5.jpe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16.jpeg"/><Relationship Id="rId5" Type="http://schemas.openxmlformats.org/officeDocument/2006/relationships/image" Target="../media/image15.jpeg"/><Relationship Id="rId10" Type="http://schemas.openxmlformats.org/officeDocument/2006/relationships/image" Target="../media/image14.emf"/><Relationship Id="rId4" Type="http://schemas.openxmlformats.org/officeDocument/2006/relationships/image" Target="../media/image13.jpeg"/><Relationship Id="rId9" Type="http://schemas.openxmlformats.org/officeDocument/2006/relationships/image" Target="../media/image8.emf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4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e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5.jpeg"/><Relationship Id="rId4" Type="http://schemas.openxmlformats.org/officeDocument/2006/relationships/image" Target="../media/image19.emf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emf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5.jpeg"/><Relationship Id="rId4" Type="http://schemas.openxmlformats.org/officeDocument/2006/relationships/image" Target="../media/image21.emf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0.xml"/><Relationship Id="rId5" Type="http://schemas.openxmlformats.org/officeDocument/2006/relationships/image" Target="../media/image5.jpeg"/><Relationship Id="rId4" Type="http://schemas.openxmlformats.org/officeDocument/2006/relationships/image" Target="../media/image23.em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emf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0.xml"/><Relationship Id="rId5" Type="http://schemas.openxmlformats.org/officeDocument/2006/relationships/image" Target="../media/image5.jpeg"/><Relationship Id="rId4" Type="http://schemas.openxmlformats.org/officeDocument/2006/relationships/image" Target="../media/image25.emf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4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jpeg"/><Relationship Id="rId13" Type="http://schemas.openxmlformats.org/officeDocument/2006/relationships/image" Target="../media/image5.jpeg"/><Relationship Id="rId18" Type="http://schemas.openxmlformats.org/officeDocument/2006/relationships/image" Target="../media/image40.jpeg"/><Relationship Id="rId3" Type="http://schemas.openxmlformats.org/officeDocument/2006/relationships/image" Target="../media/image27.jpeg"/><Relationship Id="rId7" Type="http://schemas.openxmlformats.org/officeDocument/2006/relationships/image" Target="../media/image31.jpeg"/><Relationship Id="rId12" Type="http://schemas.openxmlformats.org/officeDocument/2006/relationships/image" Target="../media/image36.jpeg"/><Relationship Id="rId17" Type="http://schemas.openxmlformats.org/officeDocument/2006/relationships/image" Target="../media/image39.jpeg"/><Relationship Id="rId2" Type="http://schemas.openxmlformats.org/officeDocument/2006/relationships/notesSlide" Target="../notesSlides/notesSlide14.xml"/><Relationship Id="rId16" Type="http://schemas.openxmlformats.org/officeDocument/2006/relationships/image" Target="../media/image38.jpeg"/><Relationship Id="rId20" Type="http://schemas.openxmlformats.org/officeDocument/2006/relationships/image" Target="../media/image41.jp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0.jpeg"/><Relationship Id="rId11" Type="http://schemas.openxmlformats.org/officeDocument/2006/relationships/image" Target="../media/image35.jpeg"/><Relationship Id="rId5" Type="http://schemas.openxmlformats.org/officeDocument/2006/relationships/image" Target="../media/image29.jpeg"/><Relationship Id="rId15" Type="http://schemas.openxmlformats.org/officeDocument/2006/relationships/image" Target="../media/image11.jpeg"/><Relationship Id="rId10" Type="http://schemas.openxmlformats.org/officeDocument/2006/relationships/image" Target="../media/image34.jpeg"/><Relationship Id="rId19" Type="http://schemas.openxmlformats.org/officeDocument/2006/relationships/image" Target="../media/image12.jpg"/><Relationship Id="rId4" Type="http://schemas.openxmlformats.org/officeDocument/2006/relationships/image" Target="../media/image28.jpeg"/><Relationship Id="rId9" Type="http://schemas.openxmlformats.org/officeDocument/2006/relationships/image" Target="../media/image33.jpeg"/><Relationship Id="rId14" Type="http://schemas.openxmlformats.org/officeDocument/2006/relationships/image" Target="../media/image37.jpe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4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4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4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5.jpe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5.jpe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5.jpe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5.jpe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4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6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.jpeg"/><Relationship Id="rId4" Type="http://schemas.openxmlformats.org/officeDocument/2006/relationships/image" Target="../media/image4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5.jpeg"/><Relationship Id="rId2" Type="http://schemas.openxmlformats.org/officeDocument/2006/relationships/audio" Target="file:///D:\lan\bensound-ukulele.mp3" TargetMode="External"/><Relationship Id="rId1" Type="http://schemas.microsoft.com/office/2007/relationships/media" Target="file:///D:\lan\bensound-ukulele.mp3" TargetMode="External"/><Relationship Id="rId6" Type="http://schemas.openxmlformats.org/officeDocument/2006/relationships/image" Target="../media/image41.jpg"/><Relationship Id="rId5" Type="http://schemas.openxmlformats.org/officeDocument/2006/relationships/image" Target="../media/image1.png"/><Relationship Id="rId4" Type="http://schemas.openxmlformats.org/officeDocument/2006/relationships/notesSlide" Target="../notesSlides/notesSlide24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6.emf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9.emf"/><Relationship Id="rId5" Type="http://schemas.openxmlformats.org/officeDocument/2006/relationships/image" Target="../media/image8.emf"/><Relationship Id="rId4" Type="http://schemas.openxmlformats.org/officeDocument/2006/relationships/image" Target="../media/image5.jpe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4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emf"/><Relationship Id="rId3" Type="http://schemas.openxmlformats.org/officeDocument/2006/relationships/image" Target="../media/image12.jpg"/><Relationship Id="rId7" Type="http://schemas.openxmlformats.org/officeDocument/2006/relationships/image" Target="../media/image13.jpe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8.emf"/><Relationship Id="rId5" Type="http://schemas.openxmlformats.org/officeDocument/2006/relationships/image" Target="../media/image6.emf"/><Relationship Id="rId4" Type="http://schemas.openxmlformats.org/officeDocument/2006/relationships/image" Target="../media/image5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Freeform 13">
            <a:extLst>
              <a:ext uri="{FF2B5EF4-FFF2-40B4-BE49-F238E27FC236}">
                <a16:creationId xmlns:a16="http://schemas.microsoft.com/office/drawing/2014/main" id="{542D0C3E-E30C-0241-8AD9-426D4DEECBDC}"/>
              </a:ext>
            </a:extLst>
          </p:cNvPr>
          <p:cNvSpPr>
            <a:spLocks noChangeArrowheads="1"/>
          </p:cNvSpPr>
          <p:nvPr/>
        </p:nvSpPr>
        <p:spPr bwMode="auto">
          <a:xfrm rot="18900000">
            <a:off x="14272391" y="9004700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9" name="Freeform 1">
            <a:extLst>
              <a:ext uri="{FF2B5EF4-FFF2-40B4-BE49-F238E27FC236}">
                <a16:creationId xmlns:a16="http://schemas.microsoft.com/office/drawing/2014/main" id="{C31559CD-DD8B-A240-9D94-0BA238D31C92}"/>
              </a:ext>
            </a:extLst>
          </p:cNvPr>
          <p:cNvSpPr>
            <a:spLocks noChangeArrowheads="1"/>
          </p:cNvSpPr>
          <p:nvPr/>
        </p:nvSpPr>
        <p:spPr bwMode="auto">
          <a:xfrm rot="13500000">
            <a:off x="16439297" y="4596527"/>
            <a:ext cx="5107274" cy="12648400"/>
          </a:xfrm>
          <a:custGeom>
            <a:avLst/>
            <a:gdLst>
              <a:gd name="T0" fmla="*/ 0 w 4138"/>
              <a:gd name="T1" fmla="*/ 10223 h 10245"/>
              <a:gd name="T2" fmla="*/ 0 w 4138"/>
              <a:gd name="T3" fmla="*/ 10223 h 10245"/>
              <a:gd name="T4" fmla="*/ 1549 w 4138"/>
              <a:gd name="T5" fmla="*/ 8731 h 10245"/>
              <a:gd name="T6" fmla="*/ 1549 w 4138"/>
              <a:gd name="T7" fmla="*/ 8731 h 10245"/>
              <a:gd name="T8" fmla="*/ 2011 w 4138"/>
              <a:gd name="T9" fmla="*/ 6622 h 10245"/>
              <a:gd name="T10" fmla="*/ 2011 w 4138"/>
              <a:gd name="T11" fmla="*/ 6622 h 10245"/>
              <a:gd name="T12" fmla="*/ 2941 w 4138"/>
              <a:gd name="T13" fmla="*/ 3654 h 10245"/>
              <a:gd name="T14" fmla="*/ 2941 w 4138"/>
              <a:gd name="T15" fmla="*/ 3654 h 10245"/>
              <a:gd name="T16" fmla="*/ 2247 w 4138"/>
              <a:gd name="T17" fmla="*/ 159 h 10245"/>
              <a:gd name="T18" fmla="*/ 2247 w 4138"/>
              <a:gd name="T19" fmla="*/ 159 h 10245"/>
              <a:gd name="T20" fmla="*/ 2107 w 4138"/>
              <a:gd name="T21" fmla="*/ 2 h 10245"/>
              <a:gd name="T22" fmla="*/ 2133 w 4138"/>
              <a:gd name="T23" fmla="*/ 0 h 10245"/>
              <a:gd name="T24" fmla="*/ 2120 w 4138"/>
              <a:gd name="T25" fmla="*/ 0 h 10245"/>
              <a:gd name="T26" fmla="*/ 2133 w 4138"/>
              <a:gd name="T27" fmla="*/ 0 h 10245"/>
              <a:gd name="T28" fmla="*/ 2133 w 4138"/>
              <a:gd name="T29" fmla="*/ 0 h 10245"/>
              <a:gd name="T30" fmla="*/ 2266 w 4138"/>
              <a:gd name="T31" fmla="*/ 140 h 10245"/>
              <a:gd name="T32" fmla="*/ 2266 w 4138"/>
              <a:gd name="T33" fmla="*/ 140 h 10245"/>
              <a:gd name="T34" fmla="*/ 2962 w 4138"/>
              <a:gd name="T35" fmla="*/ 3669 h 10245"/>
              <a:gd name="T36" fmla="*/ 2962 w 4138"/>
              <a:gd name="T37" fmla="*/ 3669 h 10245"/>
              <a:gd name="T38" fmla="*/ 2036 w 4138"/>
              <a:gd name="T39" fmla="*/ 6625 h 10245"/>
              <a:gd name="T40" fmla="*/ 2036 w 4138"/>
              <a:gd name="T41" fmla="*/ 6625 h 10245"/>
              <a:gd name="T42" fmla="*/ 1573 w 4138"/>
              <a:gd name="T43" fmla="*/ 8743 h 10245"/>
              <a:gd name="T44" fmla="*/ 1573 w 4138"/>
              <a:gd name="T45" fmla="*/ 8743 h 10245"/>
              <a:gd name="T46" fmla="*/ 13 w 4138"/>
              <a:gd name="T47" fmla="*/ 10244 h 10245"/>
              <a:gd name="T48" fmla="*/ 0 w 4138"/>
              <a:gd name="T49" fmla="*/ 10223 h 10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38" h="10245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5400000" scaled="0"/>
          </a:gra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13" name="Freeform 12">
            <a:extLst>
              <a:ext uri="{FF2B5EF4-FFF2-40B4-BE49-F238E27FC236}">
                <a16:creationId xmlns:a16="http://schemas.microsoft.com/office/drawing/2014/main" id="{AA695FC6-42D6-E14C-9BC0-6F28F7202562}"/>
              </a:ext>
            </a:extLst>
          </p:cNvPr>
          <p:cNvSpPr>
            <a:spLocks noChangeArrowheads="1"/>
          </p:cNvSpPr>
          <p:nvPr/>
        </p:nvSpPr>
        <p:spPr bwMode="auto">
          <a:xfrm rot="8100000">
            <a:off x="-2468387" y="1046578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4" name="Freeform 1">
            <a:extLst>
              <a:ext uri="{FF2B5EF4-FFF2-40B4-BE49-F238E27FC236}">
                <a16:creationId xmlns:a16="http://schemas.microsoft.com/office/drawing/2014/main" id="{A02A63E2-F965-254B-B988-D3D786732F64}"/>
              </a:ext>
            </a:extLst>
          </p:cNvPr>
          <p:cNvSpPr>
            <a:spLocks noChangeArrowheads="1"/>
          </p:cNvSpPr>
          <p:nvPr/>
        </p:nvSpPr>
        <p:spPr bwMode="auto">
          <a:xfrm rot="2700000">
            <a:off x="538825" y="-4060213"/>
            <a:ext cx="5107274" cy="12648400"/>
          </a:xfrm>
          <a:custGeom>
            <a:avLst/>
            <a:gdLst>
              <a:gd name="T0" fmla="*/ 0 w 4138"/>
              <a:gd name="T1" fmla="*/ 10223 h 10245"/>
              <a:gd name="T2" fmla="*/ 0 w 4138"/>
              <a:gd name="T3" fmla="*/ 10223 h 10245"/>
              <a:gd name="T4" fmla="*/ 1549 w 4138"/>
              <a:gd name="T5" fmla="*/ 8731 h 10245"/>
              <a:gd name="T6" fmla="*/ 1549 w 4138"/>
              <a:gd name="T7" fmla="*/ 8731 h 10245"/>
              <a:gd name="T8" fmla="*/ 2011 w 4138"/>
              <a:gd name="T9" fmla="*/ 6622 h 10245"/>
              <a:gd name="T10" fmla="*/ 2011 w 4138"/>
              <a:gd name="T11" fmla="*/ 6622 h 10245"/>
              <a:gd name="T12" fmla="*/ 2941 w 4138"/>
              <a:gd name="T13" fmla="*/ 3654 h 10245"/>
              <a:gd name="T14" fmla="*/ 2941 w 4138"/>
              <a:gd name="T15" fmla="*/ 3654 h 10245"/>
              <a:gd name="T16" fmla="*/ 2247 w 4138"/>
              <a:gd name="T17" fmla="*/ 159 h 10245"/>
              <a:gd name="T18" fmla="*/ 2247 w 4138"/>
              <a:gd name="T19" fmla="*/ 159 h 10245"/>
              <a:gd name="T20" fmla="*/ 2107 w 4138"/>
              <a:gd name="T21" fmla="*/ 2 h 10245"/>
              <a:gd name="T22" fmla="*/ 2133 w 4138"/>
              <a:gd name="T23" fmla="*/ 0 h 10245"/>
              <a:gd name="T24" fmla="*/ 2120 w 4138"/>
              <a:gd name="T25" fmla="*/ 0 h 10245"/>
              <a:gd name="T26" fmla="*/ 2133 w 4138"/>
              <a:gd name="T27" fmla="*/ 0 h 10245"/>
              <a:gd name="T28" fmla="*/ 2133 w 4138"/>
              <a:gd name="T29" fmla="*/ 0 h 10245"/>
              <a:gd name="T30" fmla="*/ 2266 w 4138"/>
              <a:gd name="T31" fmla="*/ 140 h 10245"/>
              <a:gd name="T32" fmla="*/ 2266 w 4138"/>
              <a:gd name="T33" fmla="*/ 140 h 10245"/>
              <a:gd name="T34" fmla="*/ 2962 w 4138"/>
              <a:gd name="T35" fmla="*/ 3669 h 10245"/>
              <a:gd name="T36" fmla="*/ 2962 w 4138"/>
              <a:gd name="T37" fmla="*/ 3669 h 10245"/>
              <a:gd name="T38" fmla="*/ 2036 w 4138"/>
              <a:gd name="T39" fmla="*/ 6625 h 10245"/>
              <a:gd name="T40" fmla="*/ 2036 w 4138"/>
              <a:gd name="T41" fmla="*/ 6625 h 10245"/>
              <a:gd name="T42" fmla="*/ 1573 w 4138"/>
              <a:gd name="T43" fmla="*/ 8743 h 10245"/>
              <a:gd name="T44" fmla="*/ 1573 w 4138"/>
              <a:gd name="T45" fmla="*/ 8743 h 10245"/>
              <a:gd name="T46" fmla="*/ 13 w 4138"/>
              <a:gd name="T47" fmla="*/ 10244 h 10245"/>
              <a:gd name="T48" fmla="*/ 0 w 4138"/>
              <a:gd name="T49" fmla="*/ 10223 h 10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38" h="10245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5400000" scaled="0"/>
          </a:gra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6" name="Donut 5">
            <a:extLst>
              <a:ext uri="{FF2B5EF4-FFF2-40B4-BE49-F238E27FC236}">
                <a16:creationId xmlns:a16="http://schemas.microsoft.com/office/drawing/2014/main" id="{8DC920C0-EBDE-5F4F-8275-EBE362B89CA8}"/>
              </a:ext>
            </a:extLst>
          </p:cNvPr>
          <p:cNvSpPr/>
          <p:nvPr/>
        </p:nvSpPr>
        <p:spPr>
          <a:xfrm>
            <a:off x="20691735" y="-1123705"/>
            <a:ext cx="4330180" cy="4330180"/>
          </a:xfrm>
          <a:prstGeom prst="donut">
            <a:avLst>
              <a:gd name="adj" fmla="val 6613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Nunito Sans ExtraLight" pitchFamily="2" charset="77"/>
            </a:endParaRPr>
          </a:p>
        </p:txBody>
      </p:sp>
      <p:sp>
        <p:nvSpPr>
          <p:cNvPr id="15" name="Donut 14">
            <a:extLst>
              <a:ext uri="{FF2B5EF4-FFF2-40B4-BE49-F238E27FC236}">
                <a16:creationId xmlns:a16="http://schemas.microsoft.com/office/drawing/2014/main" id="{68A4768A-9D82-D54E-919C-9817FD9A2F7D}"/>
              </a:ext>
            </a:extLst>
          </p:cNvPr>
          <p:cNvSpPr/>
          <p:nvPr/>
        </p:nvSpPr>
        <p:spPr>
          <a:xfrm>
            <a:off x="-1955212" y="11392744"/>
            <a:ext cx="3660444" cy="3660444"/>
          </a:xfrm>
          <a:prstGeom prst="donut">
            <a:avLst>
              <a:gd name="adj" fmla="val 6613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Nunito Sans ExtraLight" pitchFamily="2" charset="77"/>
            </a:endParaRPr>
          </a:p>
        </p:txBody>
      </p:sp>
      <p:pic>
        <p:nvPicPr>
          <p:cNvPr id="10" name="bensound-ukulele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link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22723475" y="-523875"/>
            <a:ext cx="304800" cy="304800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01960384-CB60-4184-A068-2B6F651806CE}"/>
              </a:ext>
            </a:extLst>
          </p:cNvPr>
          <p:cNvSpPr txBox="1"/>
          <p:nvPr/>
        </p:nvSpPr>
        <p:spPr>
          <a:xfrm>
            <a:off x="650261" y="6251652"/>
            <a:ext cx="23077151" cy="1323439"/>
          </a:xfrm>
          <a:prstGeom prst="rect">
            <a:avLst/>
          </a:prstGeom>
          <a:noFill/>
        </p:spPr>
        <p:txBody>
          <a:bodyPr wrap="none" rtlCol="0" anchor="b">
            <a:spAutoFit/>
          </a:bodyPr>
          <a:lstStyle/>
          <a:p>
            <a:pPr algn="ctr"/>
            <a:r>
              <a:rPr lang="en-US" sz="8000" b="1" spc="900" dirty="0">
                <a:solidFill>
                  <a:schemeClr val="tx2"/>
                </a:solidFill>
                <a:latin typeface="Nunito Sans" pitchFamily="2" charset="77"/>
                <a:ea typeface="Source Sans Pro" panose="020B0503030403020204" pitchFamily="34" charset="0"/>
                <a:cs typeface="Mukta" panose="020B0000000000000000" pitchFamily="34" charset="77"/>
              </a:rPr>
              <a:t>CÔNG TÁC BẢO VỆ BÍ MẬT NHÀ NƯỚC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2768C3F-9E09-40E9-A6DB-5A9A02FF123A}"/>
              </a:ext>
            </a:extLst>
          </p:cNvPr>
          <p:cNvSpPr txBox="1"/>
          <p:nvPr/>
        </p:nvSpPr>
        <p:spPr>
          <a:xfrm>
            <a:off x="5646811" y="7828558"/>
            <a:ext cx="13084031" cy="830997"/>
          </a:xfrm>
          <a:prstGeom prst="rect">
            <a:avLst/>
          </a:prstGeom>
          <a:noFill/>
        </p:spPr>
        <p:txBody>
          <a:bodyPr wrap="none" rtlCol="0" anchor="t" anchorCtr="0">
            <a:spAutoFit/>
          </a:bodyPr>
          <a:lstStyle/>
          <a:p>
            <a:pPr algn="ctr"/>
            <a:r>
              <a:rPr lang="en-US" sz="4800" spc="1500" dirty="0">
                <a:latin typeface="Nunito Sans ExtraLight" pitchFamily="2" charset="77"/>
                <a:ea typeface="Noto Sans ExtraLight" panose="020B0302040504020204" pitchFamily="34" charset="0"/>
                <a:cs typeface="Noto Sans ExtraLight" panose="020B0302040504020204" pitchFamily="34" charset="0"/>
              </a:rPr>
              <a:t>(MỘT SỐ NỘI DUNG CƠ BẢN)</a:t>
            </a:r>
          </a:p>
        </p:txBody>
      </p:sp>
    </p:spTree>
    <p:extLst>
      <p:ext uri="{BB962C8B-B14F-4D97-AF65-F5344CB8AC3E}">
        <p14:creationId xmlns:p14="http://schemas.microsoft.com/office/powerpoint/2010/main" val="20814139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numSld="35" showWhenStopped="0">
                <p:cTn id="7" repeatCount="indefinite" fill="hold" display="0">
                  <p:stCondLst>
                    <p:cond delay="indefinite"/>
                  </p:stCondLst>
                  <p:endCondLst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Donut 8">
            <a:extLst>
              <a:ext uri="{FF2B5EF4-FFF2-40B4-BE49-F238E27FC236}">
                <a16:creationId xmlns:a16="http://schemas.microsoft.com/office/drawing/2014/main" id="{AA94399D-5748-4907-B5C8-5452292F80ED}"/>
              </a:ext>
            </a:extLst>
          </p:cNvPr>
          <p:cNvSpPr/>
          <p:nvPr/>
        </p:nvSpPr>
        <p:spPr>
          <a:xfrm>
            <a:off x="-2717613" y="9182193"/>
            <a:ext cx="7532979" cy="7532979"/>
          </a:xfrm>
          <a:prstGeom prst="donut">
            <a:avLst>
              <a:gd name="adj" fmla="val 3650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Nunito Sans ExtraLight" pitchFamily="2" charset="77"/>
            </a:endParaRPr>
          </a:p>
        </p:txBody>
      </p:sp>
      <p:sp>
        <p:nvSpPr>
          <p:cNvPr id="16" name="Freeform 11">
            <a:extLst>
              <a:ext uri="{FF2B5EF4-FFF2-40B4-BE49-F238E27FC236}">
                <a16:creationId xmlns:a16="http://schemas.microsoft.com/office/drawing/2014/main" id="{B17D1644-E38F-4246-BF85-93F240417000}"/>
              </a:ext>
            </a:extLst>
          </p:cNvPr>
          <p:cNvSpPr>
            <a:spLocks noChangeArrowheads="1"/>
          </p:cNvSpPr>
          <p:nvPr/>
        </p:nvSpPr>
        <p:spPr bwMode="auto">
          <a:xfrm rot="11700000">
            <a:off x="17394977" y="277143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17" name="Freeform 1">
            <a:extLst>
              <a:ext uri="{FF2B5EF4-FFF2-40B4-BE49-F238E27FC236}">
                <a16:creationId xmlns:a16="http://schemas.microsoft.com/office/drawing/2014/main" id="{80B3E3F4-6432-42FA-A1ED-89673DB2D570}"/>
              </a:ext>
            </a:extLst>
          </p:cNvPr>
          <p:cNvSpPr>
            <a:spLocks noChangeArrowheads="1"/>
          </p:cNvSpPr>
          <p:nvPr/>
        </p:nvSpPr>
        <p:spPr bwMode="auto">
          <a:xfrm rot="6300000">
            <a:off x="21817230" y="-2996237"/>
            <a:ext cx="5107274" cy="12648400"/>
          </a:xfrm>
          <a:custGeom>
            <a:avLst/>
            <a:gdLst>
              <a:gd name="T0" fmla="*/ 0 w 4138"/>
              <a:gd name="T1" fmla="*/ 10223 h 10245"/>
              <a:gd name="T2" fmla="*/ 0 w 4138"/>
              <a:gd name="T3" fmla="*/ 10223 h 10245"/>
              <a:gd name="T4" fmla="*/ 1549 w 4138"/>
              <a:gd name="T5" fmla="*/ 8731 h 10245"/>
              <a:gd name="T6" fmla="*/ 1549 w 4138"/>
              <a:gd name="T7" fmla="*/ 8731 h 10245"/>
              <a:gd name="T8" fmla="*/ 2011 w 4138"/>
              <a:gd name="T9" fmla="*/ 6622 h 10245"/>
              <a:gd name="T10" fmla="*/ 2011 w 4138"/>
              <a:gd name="T11" fmla="*/ 6622 h 10245"/>
              <a:gd name="T12" fmla="*/ 2941 w 4138"/>
              <a:gd name="T13" fmla="*/ 3654 h 10245"/>
              <a:gd name="T14" fmla="*/ 2941 w 4138"/>
              <a:gd name="T15" fmla="*/ 3654 h 10245"/>
              <a:gd name="T16" fmla="*/ 2247 w 4138"/>
              <a:gd name="T17" fmla="*/ 159 h 10245"/>
              <a:gd name="T18" fmla="*/ 2247 w 4138"/>
              <a:gd name="T19" fmla="*/ 159 h 10245"/>
              <a:gd name="T20" fmla="*/ 2107 w 4138"/>
              <a:gd name="T21" fmla="*/ 2 h 10245"/>
              <a:gd name="T22" fmla="*/ 2133 w 4138"/>
              <a:gd name="T23" fmla="*/ 0 h 10245"/>
              <a:gd name="T24" fmla="*/ 2120 w 4138"/>
              <a:gd name="T25" fmla="*/ 0 h 10245"/>
              <a:gd name="T26" fmla="*/ 2133 w 4138"/>
              <a:gd name="T27" fmla="*/ 0 h 10245"/>
              <a:gd name="T28" fmla="*/ 2133 w 4138"/>
              <a:gd name="T29" fmla="*/ 0 h 10245"/>
              <a:gd name="T30" fmla="*/ 2266 w 4138"/>
              <a:gd name="T31" fmla="*/ 140 h 10245"/>
              <a:gd name="T32" fmla="*/ 2266 w 4138"/>
              <a:gd name="T33" fmla="*/ 140 h 10245"/>
              <a:gd name="T34" fmla="*/ 2962 w 4138"/>
              <a:gd name="T35" fmla="*/ 3669 h 10245"/>
              <a:gd name="T36" fmla="*/ 2962 w 4138"/>
              <a:gd name="T37" fmla="*/ 3669 h 10245"/>
              <a:gd name="T38" fmla="*/ 2036 w 4138"/>
              <a:gd name="T39" fmla="*/ 6625 h 10245"/>
              <a:gd name="T40" fmla="*/ 2036 w 4138"/>
              <a:gd name="T41" fmla="*/ 6625 h 10245"/>
              <a:gd name="T42" fmla="*/ 1573 w 4138"/>
              <a:gd name="T43" fmla="*/ 8743 h 10245"/>
              <a:gd name="T44" fmla="*/ 1573 w 4138"/>
              <a:gd name="T45" fmla="*/ 8743 h 10245"/>
              <a:gd name="T46" fmla="*/ 13 w 4138"/>
              <a:gd name="T47" fmla="*/ 10244 h 10245"/>
              <a:gd name="T48" fmla="*/ 0 w 4138"/>
              <a:gd name="T49" fmla="*/ 10223 h 10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38" h="10245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5400000" scaled="0"/>
          </a:gra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ACF3DBD-F38C-44D4-8C06-528AA151DED9}"/>
              </a:ext>
            </a:extLst>
          </p:cNvPr>
          <p:cNvSpPr txBox="1"/>
          <p:nvPr/>
        </p:nvSpPr>
        <p:spPr>
          <a:xfrm>
            <a:off x="3333139" y="719302"/>
            <a:ext cx="16636178" cy="11079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6600" b="1" spc="300" dirty="0">
                <a:solidFill>
                  <a:schemeClr val="tx2"/>
                </a:solidFill>
                <a:latin typeface="Nunito Sans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BẢN SAO LỤC BMNN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F1C0E7EF-5258-4E97-878C-48D52623E2C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86416" y="10423404"/>
            <a:ext cx="3857625" cy="2219325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E690893B-E374-46A6-AA6A-BC46E400AD7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035581" y="2000874"/>
            <a:ext cx="3790950" cy="581025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111A5F34-6A94-464E-9CE4-A08EE24B0B63}"/>
              </a:ext>
            </a:extLst>
          </p:cNvPr>
          <p:cNvSpPr txBox="1"/>
          <p:nvPr/>
        </p:nvSpPr>
        <p:spPr>
          <a:xfrm>
            <a:off x="11135030" y="12823120"/>
            <a:ext cx="263476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2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en-US" sz="22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Ký</a:t>
            </a:r>
            <a:r>
              <a:rPr lang="en-US" sz="22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tên</a:t>
            </a:r>
            <a:r>
              <a:rPr lang="en-US" sz="22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2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đóng</a:t>
            </a:r>
            <a:r>
              <a:rPr lang="en-US" sz="22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dấu</a:t>
            </a:r>
            <a:r>
              <a:rPr lang="en-US" sz="22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</a:p>
          <a:p>
            <a:pPr algn="ctr"/>
            <a:r>
              <a:rPr lang="en-US" sz="22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Nguyễn</a:t>
            </a:r>
            <a:r>
              <a:rPr lang="en-US" sz="22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22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B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5AA9F270-F311-4981-8994-04E0277B64A1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72126" y="2027425"/>
            <a:ext cx="2599947" cy="527580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9778D876-64F3-4B81-8CD3-55B04C6D8005}"/>
              </a:ext>
            </a:extLst>
          </p:cNvPr>
          <p:cNvSpPr txBox="1"/>
          <p:nvPr/>
        </p:nvSpPr>
        <p:spPr>
          <a:xfrm>
            <a:off x="13151224" y="10853072"/>
            <a:ext cx="1023037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2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Sao </a:t>
            </a:r>
            <a:r>
              <a:rPr lang="en-US" sz="2200" dirty="0" err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lục</a:t>
            </a:r>
            <a:endParaRPr lang="en-US" sz="2200" dirty="0">
              <a:solidFill>
                <a:schemeClr val="tx2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502BFC6B-8F3F-4659-BFAF-7AAD85F70F69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32287" y="10615787"/>
            <a:ext cx="3917257" cy="2087611"/>
          </a:xfrm>
          <a:prstGeom prst="rect">
            <a:avLst/>
          </a:prstGeom>
        </p:spPr>
      </p:pic>
      <p:sp>
        <p:nvSpPr>
          <p:cNvPr id="23" name="TextBox 22">
            <a:extLst>
              <a:ext uri="{FF2B5EF4-FFF2-40B4-BE49-F238E27FC236}">
                <a16:creationId xmlns:a16="http://schemas.microsoft.com/office/drawing/2014/main" id="{9A976F30-3434-45FD-A2DB-9EF033C85720}"/>
              </a:ext>
            </a:extLst>
          </p:cNvPr>
          <p:cNvSpPr txBox="1"/>
          <p:nvPr/>
        </p:nvSpPr>
        <p:spPr>
          <a:xfrm>
            <a:off x="8731627" y="10924792"/>
            <a:ext cx="819455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2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Sao y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79EEF348-A125-4B38-9092-B73C31F2E00F}"/>
              </a:ext>
            </a:extLst>
          </p:cNvPr>
          <p:cNvSpPr txBox="1"/>
          <p:nvPr/>
        </p:nvSpPr>
        <p:spPr>
          <a:xfrm>
            <a:off x="6796112" y="12841052"/>
            <a:ext cx="2539817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2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en-US" sz="22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Ký</a:t>
            </a:r>
            <a:r>
              <a:rPr lang="en-US" sz="22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tên</a:t>
            </a:r>
            <a:r>
              <a:rPr lang="en-US" sz="22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2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đóng</a:t>
            </a:r>
            <a:r>
              <a:rPr lang="en-US" sz="22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dấu</a:t>
            </a:r>
            <a:r>
              <a:rPr lang="en-US" sz="22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</a:p>
          <a:p>
            <a:pPr algn="ctr"/>
            <a:r>
              <a:rPr lang="en-US" sz="22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Nguyễn</a:t>
            </a:r>
            <a:r>
              <a:rPr lang="en-US" sz="22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22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A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90151157-83A4-46A6-933F-F4432112144F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19756" y="2032184"/>
            <a:ext cx="3857626" cy="541009"/>
          </a:xfrm>
          <a:prstGeom prst="rect">
            <a:avLst/>
          </a:prstGeom>
        </p:spPr>
      </p:pic>
      <p:pic>
        <p:nvPicPr>
          <p:cNvPr id="26" name="Picture 25" descr="11.jpg">
            <a:extLst>
              <a:ext uri="{FF2B5EF4-FFF2-40B4-BE49-F238E27FC236}">
                <a16:creationId xmlns:a16="http://schemas.microsoft.com/office/drawing/2014/main" id="{D3EC27B4-F0A6-430A-BDFF-2743CA6783E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7271062" y="10964085"/>
            <a:ext cx="11709971" cy="1354213"/>
          </a:xfrm>
          <a:prstGeom prst="rect">
            <a:avLst/>
          </a:prstGeom>
        </p:spPr>
      </p:pic>
      <p:pic>
        <p:nvPicPr>
          <p:cNvPr id="27" name="Picture 26" descr="11.jpg">
            <a:extLst>
              <a:ext uri="{FF2B5EF4-FFF2-40B4-BE49-F238E27FC236}">
                <a16:creationId xmlns:a16="http://schemas.microsoft.com/office/drawing/2014/main" id="{5EF62C4D-19FE-455F-A2BE-38F2C3494A4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7423462" y="11116485"/>
            <a:ext cx="11709971" cy="1354213"/>
          </a:xfrm>
          <a:prstGeom prst="rect">
            <a:avLst/>
          </a:prstGeom>
        </p:spPr>
      </p:pic>
      <p:pic>
        <p:nvPicPr>
          <p:cNvPr id="28" name="Picture 27" descr="11.jpg">
            <a:extLst>
              <a:ext uri="{FF2B5EF4-FFF2-40B4-BE49-F238E27FC236}">
                <a16:creationId xmlns:a16="http://schemas.microsoft.com/office/drawing/2014/main" id="{DD3EA727-67C2-4D2D-A3B5-0211BBB5DE1D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7575862" y="11268885"/>
            <a:ext cx="11709971" cy="1354213"/>
          </a:xfrm>
          <a:prstGeom prst="rect">
            <a:avLst/>
          </a:prstGeom>
        </p:spPr>
      </p:pic>
      <p:pic>
        <p:nvPicPr>
          <p:cNvPr id="29" name="Picture 28" descr="11.jpg">
            <a:extLst>
              <a:ext uri="{FF2B5EF4-FFF2-40B4-BE49-F238E27FC236}">
                <a16:creationId xmlns:a16="http://schemas.microsoft.com/office/drawing/2014/main" id="{AB741C6D-AEDB-4CEA-9007-085D6484366D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7423461" y="11717392"/>
            <a:ext cx="11709971" cy="1354213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5BEC0283-E6F6-42D1-8708-223B21B5A55E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286893" y="2599669"/>
            <a:ext cx="13539278" cy="9117723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6C010CF7-1F38-4F7F-80CD-198FCA83E23F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886304" y="7515224"/>
            <a:ext cx="14326853" cy="1748284"/>
          </a:xfrm>
          <a:prstGeom prst="rect">
            <a:avLst/>
          </a:prstGeom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91E88FDE-4BDD-41FC-A8C7-CE0F1B549027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937367" y="5148196"/>
            <a:ext cx="11251270" cy="23194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532177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6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onut 4">
            <a:extLst>
              <a:ext uri="{FF2B5EF4-FFF2-40B4-BE49-F238E27FC236}">
                <a16:creationId xmlns:a16="http://schemas.microsoft.com/office/drawing/2014/main" id="{56F39739-2404-864D-B99F-D7B868A8F1FD}"/>
              </a:ext>
            </a:extLst>
          </p:cNvPr>
          <p:cNvSpPr/>
          <p:nvPr/>
        </p:nvSpPr>
        <p:spPr>
          <a:xfrm>
            <a:off x="-1854254" y="1576601"/>
            <a:ext cx="7547750" cy="7547750"/>
          </a:xfrm>
          <a:prstGeom prst="donut">
            <a:avLst>
              <a:gd name="adj" fmla="val 2684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chemeClr val="tx1"/>
              </a:solidFill>
              <a:latin typeface="Nunito Sans ExtraLight" pitchFamily="2" charset="77"/>
            </a:endParaRPr>
          </a:p>
        </p:txBody>
      </p:sp>
      <p:sp>
        <p:nvSpPr>
          <p:cNvPr id="15" name="Freeform 1">
            <a:extLst>
              <a:ext uri="{FF2B5EF4-FFF2-40B4-BE49-F238E27FC236}">
                <a16:creationId xmlns:a16="http://schemas.microsoft.com/office/drawing/2014/main" id="{9C7B6F84-6E23-C245-BAE2-AE7D87E358E1}"/>
              </a:ext>
            </a:extLst>
          </p:cNvPr>
          <p:cNvSpPr>
            <a:spLocks noChangeArrowheads="1"/>
          </p:cNvSpPr>
          <p:nvPr/>
        </p:nvSpPr>
        <p:spPr bwMode="auto">
          <a:xfrm rot="13500000">
            <a:off x="16439297" y="4596527"/>
            <a:ext cx="5107274" cy="12648400"/>
          </a:xfrm>
          <a:custGeom>
            <a:avLst/>
            <a:gdLst>
              <a:gd name="T0" fmla="*/ 0 w 4138"/>
              <a:gd name="T1" fmla="*/ 10223 h 10245"/>
              <a:gd name="T2" fmla="*/ 0 w 4138"/>
              <a:gd name="T3" fmla="*/ 10223 h 10245"/>
              <a:gd name="T4" fmla="*/ 1549 w 4138"/>
              <a:gd name="T5" fmla="*/ 8731 h 10245"/>
              <a:gd name="T6" fmla="*/ 1549 w 4138"/>
              <a:gd name="T7" fmla="*/ 8731 h 10245"/>
              <a:gd name="T8" fmla="*/ 2011 w 4138"/>
              <a:gd name="T9" fmla="*/ 6622 h 10245"/>
              <a:gd name="T10" fmla="*/ 2011 w 4138"/>
              <a:gd name="T11" fmla="*/ 6622 h 10245"/>
              <a:gd name="T12" fmla="*/ 2941 w 4138"/>
              <a:gd name="T13" fmla="*/ 3654 h 10245"/>
              <a:gd name="T14" fmla="*/ 2941 w 4138"/>
              <a:gd name="T15" fmla="*/ 3654 h 10245"/>
              <a:gd name="T16" fmla="*/ 2247 w 4138"/>
              <a:gd name="T17" fmla="*/ 159 h 10245"/>
              <a:gd name="T18" fmla="*/ 2247 w 4138"/>
              <a:gd name="T19" fmla="*/ 159 h 10245"/>
              <a:gd name="T20" fmla="*/ 2107 w 4138"/>
              <a:gd name="T21" fmla="*/ 2 h 10245"/>
              <a:gd name="T22" fmla="*/ 2133 w 4138"/>
              <a:gd name="T23" fmla="*/ 0 h 10245"/>
              <a:gd name="T24" fmla="*/ 2120 w 4138"/>
              <a:gd name="T25" fmla="*/ 0 h 10245"/>
              <a:gd name="T26" fmla="*/ 2133 w 4138"/>
              <a:gd name="T27" fmla="*/ 0 h 10245"/>
              <a:gd name="T28" fmla="*/ 2133 w 4138"/>
              <a:gd name="T29" fmla="*/ 0 h 10245"/>
              <a:gd name="T30" fmla="*/ 2266 w 4138"/>
              <a:gd name="T31" fmla="*/ 140 h 10245"/>
              <a:gd name="T32" fmla="*/ 2266 w 4138"/>
              <a:gd name="T33" fmla="*/ 140 h 10245"/>
              <a:gd name="T34" fmla="*/ 2962 w 4138"/>
              <a:gd name="T35" fmla="*/ 3669 h 10245"/>
              <a:gd name="T36" fmla="*/ 2962 w 4138"/>
              <a:gd name="T37" fmla="*/ 3669 h 10245"/>
              <a:gd name="T38" fmla="*/ 2036 w 4138"/>
              <a:gd name="T39" fmla="*/ 6625 h 10245"/>
              <a:gd name="T40" fmla="*/ 2036 w 4138"/>
              <a:gd name="T41" fmla="*/ 6625 h 10245"/>
              <a:gd name="T42" fmla="*/ 1573 w 4138"/>
              <a:gd name="T43" fmla="*/ 8743 h 10245"/>
              <a:gd name="T44" fmla="*/ 1573 w 4138"/>
              <a:gd name="T45" fmla="*/ 8743 h 10245"/>
              <a:gd name="T46" fmla="*/ 13 w 4138"/>
              <a:gd name="T47" fmla="*/ 10244 h 10245"/>
              <a:gd name="T48" fmla="*/ 0 w 4138"/>
              <a:gd name="T49" fmla="*/ 10223 h 10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38" h="10245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5400000" scaled="0"/>
          </a:gra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16" name="Donut 15">
            <a:extLst>
              <a:ext uri="{FF2B5EF4-FFF2-40B4-BE49-F238E27FC236}">
                <a16:creationId xmlns:a16="http://schemas.microsoft.com/office/drawing/2014/main" id="{3557353A-C55C-5347-9743-875AE14511BC}"/>
              </a:ext>
            </a:extLst>
          </p:cNvPr>
          <p:cNvSpPr/>
          <p:nvPr/>
        </p:nvSpPr>
        <p:spPr>
          <a:xfrm>
            <a:off x="20917337" y="-845575"/>
            <a:ext cx="3215149" cy="3215149"/>
          </a:xfrm>
          <a:prstGeom prst="donut">
            <a:avLst>
              <a:gd name="adj" fmla="val 6613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Nunito Sans ExtraLight" pitchFamily="2" charset="77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6D6B8F5-3767-5046-8E50-BF5643A4F903}"/>
              </a:ext>
            </a:extLst>
          </p:cNvPr>
          <p:cNvSpPr txBox="1"/>
          <p:nvPr/>
        </p:nvSpPr>
        <p:spPr>
          <a:xfrm>
            <a:off x="9586833" y="3203494"/>
            <a:ext cx="12133451" cy="3046988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9600" b="1" spc="150" dirty="0">
                <a:solidFill>
                  <a:schemeClr val="tx2"/>
                </a:solidFill>
                <a:latin typeface="Nunito Sans" pitchFamily="2" charset="77"/>
                <a:ea typeface="Source Sans Pro" panose="020B0503030403020204" pitchFamily="34" charset="0"/>
                <a:cs typeface="Mukta" panose="020B0000000000000000" pitchFamily="34" charset="77"/>
              </a:rPr>
              <a:t>HỆ THỐNG</a:t>
            </a:r>
          </a:p>
          <a:p>
            <a:pPr algn="ctr"/>
            <a:r>
              <a:rPr lang="en-US" sz="9600" b="1" spc="150" dirty="0">
                <a:solidFill>
                  <a:schemeClr val="tx2"/>
                </a:solidFill>
                <a:latin typeface="Nunito Sans" pitchFamily="2" charset="77"/>
                <a:ea typeface="Source Sans Pro" panose="020B0503030403020204" pitchFamily="34" charset="0"/>
                <a:cs typeface="Mukta" panose="020B0000000000000000" pitchFamily="34" charset="77"/>
              </a:rPr>
              <a:t>SỔ QUẢN LÝ BMNN</a:t>
            </a: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B7ACFB9C-480B-A445-99B5-C16D92E05673}"/>
              </a:ext>
            </a:extLst>
          </p:cNvPr>
          <p:cNvSpPr>
            <a:spLocks noChangeArrowheads="1"/>
          </p:cNvSpPr>
          <p:nvPr/>
        </p:nvSpPr>
        <p:spPr bwMode="auto">
          <a:xfrm rot="18900000">
            <a:off x="13975829" y="9737219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14" name="Donut 4">
            <a:extLst>
              <a:ext uri="{FF2B5EF4-FFF2-40B4-BE49-F238E27FC236}">
                <a16:creationId xmlns:a16="http://schemas.microsoft.com/office/drawing/2014/main" id="{8D5C6852-1C30-467B-A5B5-0A55123295E8}"/>
              </a:ext>
            </a:extLst>
          </p:cNvPr>
          <p:cNvSpPr/>
          <p:nvPr/>
        </p:nvSpPr>
        <p:spPr>
          <a:xfrm>
            <a:off x="584142" y="5117652"/>
            <a:ext cx="10114577" cy="10131305"/>
          </a:xfrm>
          <a:prstGeom prst="donut">
            <a:avLst>
              <a:gd name="adj" fmla="val 2684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chemeClr val="tx1"/>
              </a:solidFill>
              <a:latin typeface="Nunito Sans ExtraLight" pitchFamily="2" charset="77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A0BF6A53-E197-4EFC-B310-795A470740E9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0922" y="8398375"/>
            <a:ext cx="5611096" cy="43813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616463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 1">
            <a:extLst>
              <a:ext uri="{FF2B5EF4-FFF2-40B4-BE49-F238E27FC236}">
                <a16:creationId xmlns:a16="http://schemas.microsoft.com/office/drawing/2014/main" id="{BECB61D0-4456-5D4E-B63B-C6AEB0F8C2EC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20235038" y="-298077"/>
            <a:ext cx="6728240" cy="16662797"/>
          </a:xfrm>
          <a:custGeom>
            <a:avLst/>
            <a:gdLst>
              <a:gd name="T0" fmla="*/ 0 w 4138"/>
              <a:gd name="T1" fmla="*/ 10223 h 10245"/>
              <a:gd name="T2" fmla="*/ 0 w 4138"/>
              <a:gd name="T3" fmla="*/ 10223 h 10245"/>
              <a:gd name="T4" fmla="*/ 1549 w 4138"/>
              <a:gd name="T5" fmla="*/ 8731 h 10245"/>
              <a:gd name="T6" fmla="*/ 1549 w 4138"/>
              <a:gd name="T7" fmla="*/ 8731 h 10245"/>
              <a:gd name="T8" fmla="*/ 2011 w 4138"/>
              <a:gd name="T9" fmla="*/ 6622 h 10245"/>
              <a:gd name="T10" fmla="*/ 2011 w 4138"/>
              <a:gd name="T11" fmla="*/ 6622 h 10245"/>
              <a:gd name="T12" fmla="*/ 2941 w 4138"/>
              <a:gd name="T13" fmla="*/ 3654 h 10245"/>
              <a:gd name="T14" fmla="*/ 2941 w 4138"/>
              <a:gd name="T15" fmla="*/ 3654 h 10245"/>
              <a:gd name="T16" fmla="*/ 2247 w 4138"/>
              <a:gd name="T17" fmla="*/ 159 h 10245"/>
              <a:gd name="T18" fmla="*/ 2247 w 4138"/>
              <a:gd name="T19" fmla="*/ 159 h 10245"/>
              <a:gd name="T20" fmla="*/ 2107 w 4138"/>
              <a:gd name="T21" fmla="*/ 2 h 10245"/>
              <a:gd name="T22" fmla="*/ 2133 w 4138"/>
              <a:gd name="T23" fmla="*/ 0 h 10245"/>
              <a:gd name="T24" fmla="*/ 2120 w 4138"/>
              <a:gd name="T25" fmla="*/ 0 h 10245"/>
              <a:gd name="T26" fmla="*/ 2133 w 4138"/>
              <a:gd name="T27" fmla="*/ 0 h 10245"/>
              <a:gd name="T28" fmla="*/ 2133 w 4138"/>
              <a:gd name="T29" fmla="*/ 0 h 10245"/>
              <a:gd name="T30" fmla="*/ 2266 w 4138"/>
              <a:gd name="T31" fmla="*/ 140 h 10245"/>
              <a:gd name="T32" fmla="*/ 2266 w 4138"/>
              <a:gd name="T33" fmla="*/ 140 h 10245"/>
              <a:gd name="T34" fmla="*/ 2962 w 4138"/>
              <a:gd name="T35" fmla="*/ 3669 h 10245"/>
              <a:gd name="T36" fmla="*/ 2962 w 4138"/>
              <a:gd name="T37" fmla="*/ 3669 h 10245"/>
              <a:gd name="T38" fmla="*/ 2036 w 4138"/>
              <a:gd name="T39" fmla="*/ 6625 h 10245"/>
              <a:gd name="T40" fmla="*/ 2036 w 4138"/>
              <a:gd name="T41" fmla="*/ 6625 h 10245"/>
              <a:gd name="T42" fmla="*/ 1573 w 4138"/>
              <a:gd name="T43" fmla="*/ 8743 h 10245"/>
              <a:gd name="T44" fmla="*/ 1573 w 4138"/>
              <a:gd name="T45" fmla="*/ 8743 h 10245"/>
              <a:gd name="T46" fmla="*/ 13 w 4138"/>
              <a:gd name="T47" fmla="*/ 10244 h 10245"/>
              <a:gd name="T48" fmla="*/ 0 w 4138"/>
              <a:gd name="T49" fmla="*/ 10223 h 10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38" h="10245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5400000" scaled="0"/>
          </a:gra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A151F291-EFA3-9A4E-999A-C1C04BF8AC15}"/>
              </a:ext>
            </a:extLst>
          </p:cNvPr>
          <p:cNvSpPr>
            <a:spLocks noChangeArrowheads="1"/>
          </p:cNvSpPr>
          <p:nvPr/>
        </p:nvSpPr>
        <p:spPr bwMode="auto">
          <a:xfrm rot="8100000">
            <a:off x="-4064968" y="1259149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4C89440-CD61-0C4E-AD31-FEE0639D8C08}"/>
              </a:ext>
            </a:extLst>
          </p:cNvPr>
          <p:cNvSpPr txBox="1"/>
          <p:nvPr/>
        </p:nvSpPr>
        <p:spPr>
          <a:xfrm>
            <a:off x="3969281" y="767577"/>
            <a:ext cx="16439117" cy="1107996"/>
          </a:xfrm>
          <a:prstGeom prst="rect">
            <a:avLst/>
          </a:prstGeom>
          <a:noFill/>
          <a:ln>
            <a:noFill/>
          </a:ln>
        </p:spPr>
        <p:txBody>
          <a:bodyPr wrap="none" rtlCol="0" anchor="t">
            <a:spAutoFit/>
          </a:bodyPr>
          <a:lstStyle/>
          <a:p>
            <a:pPr algn="ctr"/>
            <a:r>
              <a:rPr lang="en-US" sz="6600" b="1" spc="300" dirty="0">
                <a:solidFill>
                  <a:schemeClr val="tx2"/>
                </a:solidFill>
                <a:latin typeface="Nunito Sans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MẪU SỔ QUẢN LÝ SAO, CHỤP BMNN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1FB3B1F-0632-4165-949F-4BB5FC90E7C2}"/>
              </a:ext>
            </a:extLst>
          </p:cNvPr>
          <p:cNvSpPr txBox="1"/>
          <p:nvPr/>
        </p:nvSpPr>
        <p:spPr>
          <a:xfrm>
            <a:off x="11319394" y="4390619"/>
            <a:ext cx="8620428" cy="8347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lnSpc>
                <a:spcPct val="150000"/>
              </a:lnSpc>
              <a:spcBef>
                <a:spcPts val="0"/>
              </a:spcBef>
            </a:pPr>
            <a:r>
              <a:rPr lang="en-US" sz="36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Nội</a:t>
            </a:r>
            <a:r>
              <a:rPr lang="en-US" sz="36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dung </a:t>
            </a:r>
            <a:r>
              <a:rPr lang="en-US" sz="36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Sổ</a:t>
            </a:r>
            <a:r>
              <a:rPr lang="en-US" sz="36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6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quản</a:t>
            </a:r>
            <a:r>
              <a:rPr lang="en-US" sz="36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6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lý</a:t>
            </a:r>
            <a:r>
              <a:rPr lang="en-US" sz="36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6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sao</a:t>
            </a:r>
            <a:r>
              <a:rPr lang="en-US" sz="36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36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chụp</a:t>
            </a:r>
            <a:r>
              <a:rPr lang="en-US" sz="36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BMNN: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87CAEBE9-AAAA-4A05-9B35-C1F37851737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55178" y="2423019"/>
            <a:ext cx="7696398" cy="10550273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85ADF8E2-2640-4A71-95FC-13326AB1923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2454" y="5033462"/>
            <a:ext cx="12749284" cy="4259864"/>
          </a:xfrm>
          <a:prstGeom prst="rect">
            <a:avLst/>
          </a:prstGeom>
        </p:spPr>
      </p:pic>
      <p:pic>
        <p:nvPicPr>
          <p:cNvPr id="17" name="Picture 16" descr="11.jpg">
            <a:extLst>
              <a:ext uri="{FF2B5EF4-FFF2-40B4-BE49-F238E27FC236}">
                <a16:creationId xmlns:a16="http://schemas.microsoft.com/office/drawing/2014/main" id="{A7BB6D82-19A0-4421-97E7-92B80F2E24F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7271062" y="10964085"/>
            <a:ext cx="11709971" cy="1354213"/>
          </a:xfrm>
          <a:prstGeom prst="rect">
            <a:avLst/>
          </a:prstGeom>
        </p:spPr>
      </p:pic>
      <p:pic>
        <p:nvPicPr>
          <p:cNvPr id="18" name="Picture 17" descr="11.jpg">
            <a:extLst>
              <a:ext uri="{FF2B5EF4-FFF2-40B4-BE49-F238E27FC236}">
                <a16:creationId xmlns:a16="http://schemas.microsoft.com/office/drawing/2014/main" id="{C73CBD19-04C9-4F21-A664-E3B2649AA26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7423462" y="11116485"/>
            <a:ext cx="11709971" cy="1354213"/>
          </a:xfrm>
          <a:prstGeom prst="rect">
            <a:avLst/>
          </a:prstGeom>
        </p:spPr>
      </p:pic>
      <p:pic>
        <p:nvPicPr>
          <p:cNvPr id="19" name="Picture 18" descr="11.jpg">
            <a:extLst>
              <a:ext uri="{FF2B5EF4-FFF2-40B4-BE49-F238E27FC236}">
                <a16:creationId xmlns:a16="http://schemas.microsoft.com/office/drawing/2014/main" id="{C3FDB764-63DB-4673-9E7F-382F3D39B8E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7575862" y="11268885"/>
            <a:ext cx="11709971" cy="13542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632329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 1">
            <a:extLst>
              <a:ext uri="{FF2B5EF4-FFF2-40B4-BE49-F238E27FC236}">
                <a16:creationId xmlns:a16="http://schemas.microsoft.com/office/drawing/2014/main" id="{BECB61D0-4456-5D4E-B63B-C6AEB0F8C2EC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20235038" y="-298077"/>
            <a:ext cx="6728240" cy="16662797"/>
          </a:xfrm>
          <a:custGeom>
            <a:avLst/>
            <a:gdLst>
              <a:gd name="T0" fmla="*/ 0 w 4138"/>
              <a:gd name="T1" fmla="*/ 10223 h 10245"/>
              <a:gd name="T2" fmla="*/ 0 w 4138"/>
              <a:gd name="T3" fmla="*/ 10223 h 10245"/>
              <a:gd name="T4" fmla="*/ 1549 w 4138"/>
              <a:gd name="T5" fmla="*/ 8731 h 10245"/>
              <a:gd name="T6" fmla="*/ 1549 w 4138"/>
              <a:gd name="T7" fmla="*/ 8731 h 10245"/>
              <a:gd name="T8" fmla="*/ 2011 w 4138"/>
              <a:gd name="T9" fmla="*/ 6622 h 10245"/>
              <a:gd name="T10" fmla="*/ 2011 w 4138"/>
              <a:gd name="T11" fmla="*/ 6622 h 10245"/>
              <a:gd name="T12" fmla="*/ 2941 w 4138"/>
              <a:gd name="T13" fmla="*/ 3654 h 10245"/>
              <a:gd name="T14" fmla="*/ 2941 w 4138"/>
              <a:gd name="T15" fmla="*/ 3654 h 10245"/>
              <a:gd name="T16" fmla="*/ 2247 w 4138"/>
              <a:gd name="T17" fmla="*/ 159 h 10245"/>
              <a:gd name="T18" fmla="*/ 2247 w 4138"/>
              <a:gd name="T19" fmla="*/ 159 h 10245"/>
              <a:gd name="T20" fmla="*/ 2107 w 4138"/>
              <a:gd name="T21" fmla="*/ 2 h 10245"/>
              <a:gd name="T22" fmla="*/ 2133 w 4138"/>
              <a:gd name="T23" fmla="*/ 0 h 10245"/>
              <a:gd name="T24" fmla="*/ 2120 w 4138"/>
              <a:gd name="T25" fmla="*/ 0 h 10245"/>
              <a:gd name="T26" fmla="*/ 2133 w 4138"/>
              <a:gd name="T27" fmla="*/ 0 h 10245"/>
              <a:gd name="T28" fmla="*/ 2133 w 4138"/>
              <a:gd name="T29" fmla="*/ 0 h 10245"/>
              <a:gd name="T30" fmla="*/ 2266 w 4138"/>
              <a:gd name="T31" fmla="*/ 140 h 10245"/>
              <a:gd name="T32" fmla="*/ 2266 w 4138"/>
              <a:gd name="T33" fmla="*/ 140 h 10245"/>
              <a:gd name="T34" fmla="*/ 2962 w 4138"/>
              <a:gd name="T35" fmla="*/ 3669 h 10245"/>
              <a:gd name="T36" fmla="*/ 2962 w 4138"/>
              <a:gd name="T37" fmla="*/ 3669 h 10245"/>
              <a:gd name="T38" fmla="*/ 2036 w 4138"/>
              <a:gd name="T39" fmla="*/ 6625 h 10245"/>
              <a:gd name="T40" fmla="*/ 2036 w 4138"/>
              <a:gd name="T41" fmla="*/ 6625 h 10245"/>
              <a:gd name="T42" fmla="*/ 1573 w 4138"/>
              <a:gd name="T43" fmla="*/ 8743 h 10245"/>
              <a:gd name="T44" fmla="*/ 1573 w 4138"/>
              <a:gd name="T45" fmla="*/ 8743 h 10245"/>
              <a:gd name="T46" fmla="*/ 13 w 4138"/>
              <a:gd name="T47" fmla="*/ 10244 h 10245"/>
              <a:gd name="T48" fmla="*/ 0 w 4138"/>
              <a:gd name="T49" fmla="*/ 10223 h 10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38" h="10245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5400000" scaled="0"/>
          </a:gra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A151F291-EFA3-9A4E-999A-C1C04BF8AC15}"/>
              </a:ext>
            </a:extLst>
          </p:cNvPr>
          <p:cNvSpPr>
            <a:spLocks noChangeArrowheads="1"/>
          </p:cNvSpPr>
          <p:nvPr/>
        </p:nvSpPr>
        <p:spPr bwMode="auto">
          <a:xfrm rot="8100000">
            <a:off x="-4064968" y="1259149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4C89440-CD61-0C4E-AD31-FEE0639D8C08}"/>
              </a:ext>
            </a:extLst>
          </p:cNvPr>
          <p:cNvSpPr txBox="1"/>
          <p:nvPr/>
        </p:nvSpPr>
        <p:spPr>
          <a:xfrm>
            <a:off x="5966633" y="767577"/>
            <a:ext cx="12444432" cy="1107996"/>
          </a:xfrm>
          <a:prstGeom prst="rect">
            <a:avLst/>
          </a:prstGeom>
          <a:noFill/>
          <a:ln>
            <a:noFill/>
          </a:ln>
        </p:spPr>
        <p:txBody>
          <a:bodyPr wrap="none" rtlCol="0" anchor="t">
            <a:spAutoFit/>
          </a:bodyPr>
          <a:lstStyle/>
          <a:p>
            <a:pPr algn="ctr"/>
            <a:r>
              <a:rPr lang="en-US" sz="6600" b="1" spc="300" dirty="0">
                <a:solidFill>
                  <a:schemeClr val="tx2"/>
                </a:solidFill>
                <a:latin typeface="Nunito Sans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MẪU SỔ ĐĂNG KÝ BMNN ĐI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41F1B7CF-21FF-42EC-A286-C3CC39349C36}"/>
              </a:ext>
            </a:extLst>
          </p:cNvPr>
          <p:cNvSpPr txBox="1"/>
          <p:nvPr/>
        </p:nvSpPr>
        <p:spPr>
          <a:xfrm>
            <a:off x="12531373" y="4669107"/>
            <a:ext cx="8620428" cy="8347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lnSpc>
                <a:spcPct val="150000"/>
              </a:lnSpc>
              <a:spcBef>
                <a:spcPts val="0"/>
              </a:spcBef>
            </a:pPr>
            <a:r>
              <a:rPr lang="en-US" sz="36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Nội</a:t>
            </a:r>
            <a:r>
              <a:rPr lang="en-US" sz="36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dung </a:t>
            </a:r>
            <a:r>
              <a:rPr lang="en-US" sz="36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Sổ</a:t>
            </a:r>
            <a:r>
              <a:rPr lang="en-US" sz="36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dirty="0" err="1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Đăng</a:t>
            </a:r>
            <a:r>
              <a:rPr lang="en-US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dirty="0" err="1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ký</a:t>
            </a:r>
            <a:r>
              <a:rPr lang="en-US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6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BMNN </a:t>
            </a:r>
            <a:r>
              <a:rPr lang="en-US" sz="36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đi</a:t>
            </a:r>
            <a:r>
              <a:rPr lang="en-US" sz="36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:</a:t>
            </a: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D8BC94F4-E31B-4906-A2EA-63AD16FF211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51429" y="2368746"/>
            <a:ext cx="7492571" cy="10288135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B6BC8E9E-204D-46A7-9F19-04FBDAAEC4E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868666" y="5665650"/>
            <a:ext cx="12614813" cy="4508146"/>
          </a:xfrm>
          <a:prstGeom prst="rect">
            <a:avLst/>
          </a:prstGeom>
        </p:spPr>
      </p:pic>
      <p:pic>
        <p:nvPicPr>
          <p:cNvPr id="18" name="Picture 17" descr="11.jpg">
            <a:extLst>
              <a:ext uri="{FF2B5EF4-FFF2-40B4-BE49-F238E27FC236}">
                <a16:creationId xmlns:a16="http://schemas.microsoft.com/office/drawing/2014/main" id="{CBF8A14B-5D96-4DCD-AF0D-21F89D6EABC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7271062" y="10964085"/>
            <a:ext cx="11709971" cy="1354213"/>
          </a:xfrm>
          <a:prstGeom prst="rect">
            <a:avLst/>
          </a:prstGeom>
        </p:spPr>
      </p:pic>
      <p:pic>
        <p:nvPicPr>
          <p:cNvPr id="19" name="Picture 18" descr="11.jpg">
            <a:extLst>
              <a:ext uri="{FF2B5EF4-FFF2-40B4-BE49-F238E27FC236}">
                <a16:creationId xmlns:a16="http://schemas.microsoft.com/office/drawing/2014/main" id="{B7D78965-CB0A-4E4D-A546-86E308BFED5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7423462" y="11116485"/>
            <a:ext cx="11709971" cy="1354213"/>
          </a:xfrm>
          <a:prstGeom prst="rect">
            <a:avLst/>
          </a:prstGeom>
        </p:spPr>
      </p:pic>
      <p:pic>
        <p:nvPicPr>
          <p:cNvPr id="20" name="Picture 19" descr="11.jpg">
            <a:extLst>
              <a:ext uri="{FF2B5EF4-FFF2-40B4-BE49-F238E27FC236}">
                <a16:creationId xmlns:a16="http://schemas.microsoft.com/office/drawing/2014/main" id="{AF0861BE-1EEF-4D48-BDB5-31E06AB2AA4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7575862" y="11268885"/>
            <a:ext cx="11709971" cy="13542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333056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37429F17-87A2-BB44-820D-1A2C57583F64}"/>
              </a:ext>
            </a:extLst>
          </p:cNvPr>
          <p:cNvSpPr txBox="1"/>
          <p:nvPr/>
        </p:nvSpPr>
        <p:spPr>
          <a:xfrm>
            <a:off x="5496970" y="767577"/>
            <a:ext cx="13383793" cy="1107996"/>
          </a:xfrm>
          <a:prstGeom prst="rect">
            <a:avLst/>
          </a:prstGeom>
          <a:noFill/>
          <a:ln>
            <a:noFill/>
          </a:ln>
        </p:spPr>
        <p:txBody>
          <a:bodyPr wrap="none" rtlCol="0" anchor="t">
            <a:spAutoFit/>
          </a:bodyPr>
          <a:lstStyle/>
          <a:p>
            <a:pPr algn="ctr"/>
            <a:r>
              <a:rPr lang="en-US" sz="6600" b="1" spc="300" dirty="0">
                <a:solidFill>
                  <a:schemeClr val="tx2"/>
                </a:solidFill>
                <a:latin typeface="Nunito Sans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MẪU SỔ ĐĂNG KÝ BMNN ĐẾN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8D2433A1-5FAA-437B-A003-E0FDEC03E910}"/>
              </a:ext>
            </a:extLst>
          </p:cNvPr>
          <p:cNvSpPr txBox="1"/>
          <p:nvPr/>
        </p:nvSpPr>
        <p:spPr>
          <a:xfrm>
            <a:off x="13236688" y="5069050"/>
            <a:ext cx="7269603" cy="8347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lnSpc>
                <a:spcPct val="150000"/>
              </a:lnSpc>
              <a:spcBef>
                <a:spcPts val="0"/>
              </a:spcBef>
            </a:pPr>
            <a:r>
              <a:rPr lang="en-US" sz="36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Nội</a:t>
            </a:r>
            <a:r>
              <a:rPr lang="en-US" sz="36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dung </a:t>
            </a:r>
            <a:r>
              <a:rPr lang="en-US" sz="36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Sổ</a:t>
            </a:r>
            <a:r>
              <a:rPr lang="en-US" sz="36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dirty="0" err="1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Đăng</a:t>
            </a:r>
            <a:r>
              <a:rPr lang="en-US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dirty="0" err="1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ký</a:t>
            </a:r>
            <a:r>
              <a:rPr lang="en-US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6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BMNN </a:t>
            </a:r>
            <a:r>
              <a:rPr lang="en-US" sz="36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đến</a:t>
            </a:r>
            <a:r>
              <a:rPr lang="en-US" sz="36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: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052AC9AB-C87F-4091-AA3E-5E0B86506FB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19621" y="6859688"/>
            <a:ext cx="12316564" cy="3582169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F2D3CD44-E575-47DC-AE00-E5B40666657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41895" y="2476321"/>
            <a:ext cx="7607188" cy="10445517"/>
          </a:xfrm>
          <a:prstGeom prst="rect">
            <a:avLst/>
          </a:prstGeom>
        </p:spPr>
      </p:pic>
      <p:pic>
        <p:nvPicPr>
          <p:cNvPr id="13" name="Picture 12" descr="11.jpg">
            <a:extLst>
              <a:ext uri="{FF2B5EF4-FFF2-40B4-BE49-F238E27FC236}">
                <a16:creationId xmlns:a16="http://schemas.microsoft.com/office/drawing/2014/main" id="{52346A1B-4949-4065-87B0-950352F06A1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7271062" y="10964085"/>
            <a:ext cx="11709971" cy="1354213"/>
          </a:xfrm>
          <a:prstGeom prst="rect">
            <a:avLst/>
          </a:prstGeom>
        </p:spPr>
      </p:pic>
      <p:pic>
        <p:nvPicPr>
          <p:cNvPr id="15" name="Picture 14" descr="11.jpg">
            <a:extLst>
              <a:ext uri="{FF2B5EF4-FFF2-40B4-BE49-F238E27FC236}">
                <a16:creationId xmlns:a16="http://schemas.microsoft.com/office/drawing/2014/main" id="{CE063A20-E584-4AF5-8E78-052F8B98450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7423462" y="11116485"/>
            <a:ext cx="11709971" cy="1354213"/>
          </a:xfrm>
          <a:prstGeom prst="rect">
            <a:avLst/>
          </a:prstGeom>
        </p:spPr>
      </p:pic>
      <p:pic>
        <p:nvPicPr>
          <p:cNvPr id="16" name="Picture 15" descr="11.jpg">
            <a:extLst>
              <a:ext uri="{FF2B5EF4-FFF2-40B4-BE49-F238E27FC236}">
                <a16:creationId xmlns:a16="http://schemas.microsoft.com/office/drawing/2014/main" id="{1B6118F2-1E8C-4CA6-BE0E-AA61BC83D0E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7575862" y="11268885"/>
            <a:ext cx="11709971" cy="13542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22756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37429F17-87A2-BB44-820D-1A2C57583F64}"/>
              </a:ext>
            </a:extLst>
          </p:cNvPr>
          <p:cNvSpPr txBox="1"/>
          <p:nvPr/>
        </p:nvSpPr>
        <p:spPr>
          <a:xfrm>
            <a:off x="5476135" y="767577"/>
            <a:ext cx="13425471" cy="1107996"/>
          </a:xfrm>
          <a:prstGeom prst="rect">
            <a:avLst/>
          </a:prstGeom>
          <a:noFill/>
          <a:ln>
            <a:noFill/>
          </a:ln>
        </p:spPr>
        <p:txBody>
          <a:bodyPr wrap="none" rtlCol="0" anchor="t">
            <a:spAutoFit/>
          </a:bodyPr>
          <a:lstStyle/>
          <a:p>
            <a:pPr algn="ctr"/>
            <a:r>
              <a:rPr lang="en-US" sz="6600" b="1" spc="300" dirty="0">
                <a:solidFill>
                  <a:schemeClr val="tx2"/>
                </a:solidFill>
                <a:latin typeface="Nunito Sans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MẪU SỔ CHUYỂN GIAO BMNN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8D2433A1-5FAA-437B-A003-E0FDEC03E910}"/>
              </a:ext>
            </a:extLst>
          </p:cNvPr>
          <p:cNvSpPr txBox="1"/>
          <p:nvPr/>
        </p:nvSpPr>
        <p:spPr>
          <a:xfrm>
            <a:off x="13236688" y="5069050"/>
            <a:ext cx="7269603" cy="8347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lnSpc>
                <a:spcPct val="150000"/>
              </a:lnSpc>
              <a:spcBef>
                <a:spcPts val="0"/>
              </a:spcBef>
            </a:pPr>
            <a:r>
              <a:rPr lang="en-US" sz="36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Nội</a:t>
            </a:r>
            <a:r>
              <a:rPr lang="en-US" sz="36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dung </a:t>
            </a:r>
            <a:r>
              <a:rPr lang="en-US" sz="36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Sổ</a:t>
            </a:r>
            <a:r>
              <a:rPr lang="en-US" sz="36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6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chuyển</a:t>
            </a:r>
            <a:r>
              <a:rPr lang="en-US" sz="36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6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giao</a:t>
            </a:r>
            <a:r>
              <a:rPr lang="en-US" sz="36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BMNN: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2C741E9A-5F17-4161-A1E8-B6A0D3E0C46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45276" y="2046017"/>
            <a:ext cx="8009278" cy="10997631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407B4F60-92A7-4C75-98C0-F4E6B035EB4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244480" y="5742927"/>
            <a:ext cx="12224399" cy="3454862"/>
          </a:xfrm>
          <a:prstGeom prst="rect">
            <a:avLst/>
          </a:prstGeom>
        </p:spPr>
      </p:pic>
      <p:pic>
        <p:nvPicPr>
          <p:cNvPr id="12" name="Picture 11" descr="11.jpg">
            <a:extLst>
              <a:ext uri="{FF2B5EF4-FFF2-40B4-BE49-F238E27FC236}">
                <a16:creationId xmlns:a16="http://schemas.microsoft.com/office/drawing/2014/main" id="{98BD8ADE-80E4-4E9E-9188-4EE4C87ECE4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7271062" y="10964085"/>
            <a:ext cx="11709971" cy="1354213"/>
          </a:xfrm>
          <a:prstGeom prst="rect">
            <a:avLst/>
          </a:prstGeom>
        </p:spPr>
      </p:pic>
      <p:pic>
        <p:nvPicPr>
          <p:cNvPr id="13" name="Picture 12" descr="11.jpg">
            <a:extLst>
              <a:ext uri="{FF2B5EF4-FFF2-40B4-BE49-F238E27FC236}">
                <a16:creationId xmlns:a16="http://schemas.microsoft.com/office/drawing/2014/main" id="{DAD760D0-C5DF-44CF-B23E-2E81DEB86E0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7423462" y="11116485"/>
            <a:ext cx="11709971" cy="1354213"/>
          </a:xfrm>
          <a:prstGeom prst="rect">
            <a:avLst/>
          </a:prstGeom>
        </p:spPr>
      </p:pic>
      <p:pic>
        <p:nvPicPr>
          <p:cNvPr id="15" name="Picture 14" descr="11.jpg">
            <a:extLst>
              <a:ext uri="{FF2B5EF4-FFF2-40B4-BE49-F238E27FC236}">
                <a16:creationId xmlns:a16="http://schemas.microsoft.com/office/drawing/2014/main" id="{CA04443E-2942-4103-B76A-E78C5B2D7FA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7575862" y="11268885"/>
            <a:ext cx="11709971" cy="13542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281021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onut 4">
            <a:extLst>
              <a:ext uri="{FF2B5EF4-FFF2-40B4-BE49-F238E27FC236}">
                <a16:creationId xmlns:a16="http://schemas.microsoft.com/office/drawing/2014/main" id="{56F39739-2404-864D-B99F-D7B868A8F1FD}"/>
              </a:ext>
            </a:extLst>
          </p:cNvPr>
          <p:cNvSpPr/>
          <p:nvPr/>
        </p:nvSpPr>
        <p:spPr>
          <a:xfrm>
            <a:off x="-1854254" y="1576601"/>
            <a:ext cx="7547750" cy="7547750"/>
          </a:xfrm>
          <a:prstGeom prst="donut">
            <a:avLst>
              <a:gd name="adj" fmla="val 2684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chemeClr val="tx1"/>
              </a:solidFill>
              <a:latin typeface="Nunito Sans ExtraLight" pitchFamily="2" charset="77"/>
            </a:endParaRPr>
          </a:p>
        </p:txBody>
      </p:sp>
      <p:sp>
        <p:nvSpPr>
          <p:cNvPr id="15" name="Freeform 1">
            <a:extLst>
              <a:ext uri="{FF2B5EF4-FFF2-40B4-BE49-F238E27FC236}">
                <a16:creationId xmlns:a16="http://schemas.microsoft.com/office/drawing/2014/main" id="{9C7B6F84-6E23-C245-BAE2-AE7D87E358E1}"/>
              </a:ext>
            </a:extLst>
          </p:cNvPr>
          <p:cNvSpPr>
            <a:spLocks noChangeArrowheads="1"/>
          </p:cNvSpPr>
          <p:nvPr/>
        </p:nvSpPr>
        <p:spPr bwMode="auto">
          <a:xfrm rot="13500000">
            <a:off x="16439297" y="4596527"/>
            <a:ext cx="5107274" cy="12648400"/>
          </a:xfrm>
          <a:custGeom>
            <a:avLst/>
            <a:gdLst>
              <a:gd name="T0" fmla="*/ 0 w 4138"/>
              <a:gd name="T1" fmla="*/ 10223 h 10245"/>
              <a:gd name="T2" fmla="*/ 0 w 4138"/>
              <a:gd name="T3" fmla="*/ 10223 h 10245"/>
              <a:gd name="T4" fmla="*/ 1549 w 4138"/>
              <a:gd name="T5" fmla="*/ 8731 h 10245"/>
              <a:gd name="T6" fmla="*/ 1549 w 4138"/>
              <a:gd name="T7" fmla="*/ 8731 h 10245"/>
              <a:gd name="T8" fmla="*/ 2011 w 4138"/>
              <a:gd name="T9" fmla="*/ 6622 h 10245"/>
              <a:gd name="T10" fmla="*/ 2011 w 4138"/>
              <a:gd name="T11" fmla="*/ 6622 h 10245"/>
              <a:gd name="T12" fmla="*/ 2941 w 4138"/>
              <a:gd name="T13" fmla="*/ 3654 h 10245"/>
              <a:gd name="T14" fmla="*/ 2941 w 4138"/>
              <a:gd name="T15" fmla="*/ 3654 h 10245"/>
              <a:gd name="T16" fmla="*/ 2247 w 4138"/>
              <a:gd name="T17" fmla="*/ 159 h 10245"/>
              <a:gd name="T18" fmla="*/ 2247 w 4138"/>
              <a:gd name="T19" fmla="*/ 159 h 10245"/>
              <a:gd name="T20" fmla="*/ 2107 w 4138"/>
              <a:gd name="T21" fmla="*/ 2 h 10245"/>
              <a:gd name="T22" fmla="*/ 2133 w 4138"/>
              <a:gd name="T23" fmla="*/ 0 h 10245"/>
              <a:gd name="T24" fmla="*/ 2120 w 4138"/>
              <a:gd name="T25" fmla="*/ 0 h 10245"/>
              <a:gd name="T26" fmla="*/ 2133 w 4138"/>
              <a:gd name="T27" fmla="*/ 0 h 10245"/>
              <a:gd name="T28" fmla="*/ 2133 w 4138"/>
              <a:gd name="T29" fmla="*/ 0 h 10245"/>
              <a:gd name="T30" fmla="*/ 2266 w 4138"/>
              <a:gd name="T31" fmla="*/ 140 h 10245"/>
              <a:gd name="T32" fmla="*/ 2266 w 4138"/>
              <a:gd name="T33" fmla="*/ 140 h 10245"/>
              <a:gd name="T34" fmla="*/ 2962 w 4138"/>
              <a:gd name="T35" fmla="*/ 3669 h 10245"/>
              <a:gd name="T36" fmla="*/ 2962 w 4138"/>
              <a:gd name="T37" fmla="*/ 3669 h 10245"/>
              <a:gd name="T38" fmla="*/ 2036 w 4138"/>
              <a:gd name="T39" fmla="*/ 6625 h 10245"/>
              <a:gd name="T40" fmla="*/ 2036 w 4138"/>
              <a:gd name="T41" fmla="*/ 6625 h 10245"/>
              <a:gd name="T42" fmla="*/ 1573 w 4138"/>
              <a:gd name="T43" fmla="*/ 8743 h 10245"/>
              <a:gd name="T44" fmla="*/ 1573 w 4138"/>
              <a:gd name="T45" fmla="*/ 8743 h 10245"/>
              <a:gd name="T46" fmla="*/ 13 w 4138"/>
              <a:gd name="T47" fmla="*/ 10244 h 10245"/>
              <a:gd name="T48" fmla="*/ 0 w 4138"/>
              <a:gd name="T49" fmla="*/ 10223 h 10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38" h="10245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5400000" scaled="0"/>
          </a:gra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16" name="Donut 15">
            <a:extLst>
              <a:ext uri="{FF2B5EF4-FFF2-40B4-BE49-F238E27FC236}">
                <a16:creationId xmlns:a16="http://schemas.microsoft.com/office/drawing/2014/main" id="{3557353A-C55C-5347-9743-875AE14511BC}"/>
              </a:ext>
            </a:extLst>
          </p:cNvPr>
          <p:cNvSpPr/>
          <p:nvPr/>
        </p:nvSpPr>
        <p:spPr>
          <a:xfrm>
            <a:off x="20917337" y="-845575"/>
            <a:ext cx="3215149" cy="3215149"/>
          </a:xfrm>
          <a:prstGeom prst="donut">
            <a:avLst>
              <a:gd name="adj" fmla="val 6613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Nunito Sans ExtraLight" pitchFamily="2" charset="77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6D6B8F5-3767-5046-8E50-BF5643A4F903}"/>
              </a:ext>
            </a:extLst>
          </p:cNvPr>
          <p:cNvSpPr txBox="1"/>
          <p:nvPr/>
        </p:nvSpPr>
        <p:spPr>
          <a:xfrm>
            <a:off x="7585485" y="2759353"/>
            <a:ext cx="16136149" cy="3046988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9600" b="1" spc="150" dirty="0">
                <a:solidFill>
                  <a:schemeClr val="tx2"/>
                </a:solidFill>
                <a:latin typeface="Nunito Sans" pitchFamily="2" charset="77"/>
                <a:ea typeface="Source Sans Pro" panose="020B0503030403020204" pitchFamily="34" charset="0"/>
                <a:cs typeface="Mukta" panose="020B0000000000000000" pitchFamily="34" charset="77"/>
              </a:rPr>
              <a:t>18 MẪU DẤU PHỤC VỤ</a:t>
            </a:r>
          </a:p>
          <a:p>
            <a:pPr algn="ctr"/>
            <a:r>
              <a:rPr lang="en-US" sz="9600" b="1" spc="150" dirty="0">
                <a:solidFill>
                  <a:schemeClr val="tx2"/>
                </a:solidFill>
                <a:latin typeface="Nunito Sans" pitchFamily="2" charset="77"/>
                <a:ea typeface="Source Sans Pro" panose="020B0503030403020204" pitchFamily="34" charset="0"/>
                <a:cs typeface="Mukta" panose="020B0000000000000000" pitchFamily="34" charset="77"/>
              </a:rPr>
              <a:t>CÔNG TÁC BẢO VỆ BMNN</a:t>
            </a: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B7ACFB9C-480B-A445-99B5-C16D92E05673}"/>
              </a:ext>
            </a:extLst>
          </p:cNvPr>
          <p:cNvSpPr>
            <a:spLocks noChangeArrowheads="1"/>
          </p:cNvSpPr>
          <p:nvPr/>
        </p:nvSpPr>
        <p:spPr bwMode="auto">
          <a:xfrm rot="18900000">
            <a:off x="13975829" y="9737219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14" name="Donut 4">
            <a:extLst>
              <a:ext uri="{FF2B5EF4-FFF2-40B4-BE49-F238E27FC236}">
                <a16:creationId xmlns:a16="http://schemas.microsoft.com/office/drawing/2014/main" id="{8D5C6852-1C30-467B-A5B5-0A55123295E8}"/>
              </a:ext>
            </a:extLst>
          </p:cNvPr>
          <p:cNvSpPr/>
          <p:nvPr/>
        </p:nvSpPr>
        <p:spPr>
          <a:xfrm>
            <a:off x="584142" y="5117652"/>
            <a:ext cx="10114577" cy="10131305"/>
          </a:xfrm>
          <a:prstGeom prst="donut">
            <a:avLst>
              <a:gd name="adj" fmla="val 2684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chemeClr val="tx1"/>
              </a:solidFill>
              <a:latin typeface="Nunito Sans ExtraLight" pitchFamily="2" charset="77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34A17C75-35F9-4A11-877A-3307401B555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75499" y="8184343"/>
            <a:ext cx="4669508" cy="46695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119696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Freeform 79">
            <a:extLst>
              <a:ext uri="{FF2B5EF4-FFF2-40B4-BE49-F238E27FC236}">
                <a16:creationId xmlns:a16="http://schemas.microsoft.com/office/drawing/2014/main" id="{1CC9522C-8DBB-724A-B20E-AFF77442F1E7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-5663411" y="3777314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pic>
        <p:nvPicPr>
          <p:cNvPr id="74" name="Picture 73" descr="1.jp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32395" y="1710942"/>
            <a:ext cx="4021848" cy="1195684"/>
          </a:xfrm>
          <a:prstGeom prst="rect">
            <a:avLst/>
          </a:prstGeom>
        </p:spPr>
      </p:pic>
      <p:pic>
        <p:nvPicPr>
          <p:cNvPr id="75" name="Picture 74" descr="2.jpg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32395" y="2898447"/>
            <a:ext cx="3242842" cy="1086985"/>
          </a:xfrm>
          <a:prstGeom prst="rect">
            <a:avLst/>
          </a:prstGeom>
        </p:spPr>
      </p:pic>
      <p:pic>
        <p:nvPicPr>
          <p:cNvPr id="77" name="Picture 76" descr="3.jpg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32395" y="3905096"/>
            <a:ext cx="2101506" cy="1195684"/>
          </a:xfrm>
          <a:prstGeom prst="rect">
            <a:avLst/>
          </a:prstGeom>
        </p:spPr>
      </p:pic>
      <p:pic>
        <p:nvPicPr>
          <p:cNvPr id="78" name="Picture 77" descr="4.jpg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238426" y="10119511"/>
            <a:ext cx="3677638" cy="1884108"/>
          </a:xfrm>
          <a:prstGeom prst="rect">
            <a:avLst/>
          </a:prstGeom>
        </p:spPr>
      </p:pic>
      <p:pic>
        <p:nvPicPr>
          <p:cNvPr id="79" name="Picture 78" descr="5.jpg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113237" y="8396697"/>
            <a:ext cx="7500203" cy="1920343"/>
          </a:xfrm>
          <a:prstGeom prst="rect">
            <a:avLst/>
          </a:prstGeom>
        </p:spPr>
      </p:pic>
      <p:pic>
        <p:nvPicPr>
          <p:cNvPr id="81" name="Picture 80" descr="6.jpg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168062" y="10191975"/>
            <a:ext cx="6503801" cy="1811644"/>
          </a:xfrm>
          <a:prstGeom prst="rect">
            <a:avLst/>
          </a:prstGeom>
        </p:spPr>
      </p:pic>
      <p:pic>
        <p:nvPicPr>
          <p:cNvPr id="82" name="Picture 81" descr="7.jpg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138565" y="6750071"/>
            <a:ext cx="6177704" cy="1829762"/>
          </a:xfrm>
          <a:prstGeom prst="rect">
            <a:avLst/>
          </a:prstGeom>
        </p:spPr>
      </p:pic>
      <p:pic>
        <p:nvPicPr>
          <p:cNvPr id="83" name="Picture 82" descr="8.jpg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3288870" y="8821493"/>
            <a:ext cx="6141471" cy="1847876"/>
          </a:xfrm>
          <a:prstGeom prst="rect">
            <a:avLst/>
          </a:prstGeom>
        </p:spPr>
      </p:pic>
      <p:pic>
        <p:nvPicPr>
          <p:cNvPr id="84" name="Picture 83" descr="9.jpg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5138565" y="1710942"/>
            <a:ext cx="8061814" cy="1884108"/>
          </a:xfrm>
          <a:prstGeom prst="rect">
            <a:avLst/>
          </a:prstGeom>
        </p:spPr>
      </p:pic>
      <p:pic>
        <p:nvPicPr>
          <p:cNvPr id="85" name="Picture 84" descr="10.jpg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5168062" y="3442705"/>
            <a:ext cx="7835497" cy="1599081"/>
          </a:xfrm>
          <a:prstGeom prst="rect">
            <a:avLst/>
          </a:prstGeom>
        </p:spPr>
      </p:pic>
      <p:pic>
        <p:nvPicPr>
          <p:cNvPr id="86" name="Picture 85" descr="11.jpg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13288870" y="10875848"/>
            <a:ext cx="10652461" cy="1231916"/>
          </a:xfrm>
          <a:prstGeom prst="rect">
            <a:avLst/>
          </a:prstGeom>
        </p:spPr>
      </p:pic>
      <p:pic>
        <p:nvPicPr>
          <p:cNvPr id="87" name="Picture 86" descr="12.jpg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5109068" y="4923798"/>
            <a:ext cx="7319040" cy="1974694"/>
          </a:xfrm>
          <a:prstGeom prst="rect">
            <a:avLst/>
          </a:prstGeom>
        </p:spPr>
      </p:pic>
      <p:pic>
        <p:nvPicPr>
          <p:cNvPr id="90" name="Picture 89" descr="15.jpg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13384871" y="1720460"/>
            <a:ext cx="7337158" cy="4221131"/>
          </a:xfrm>
          <a:prstGeom prst="rect">
            <a:avLst/>
          </a:prstGeom>
        </p:spPr>
      </p:pic>
      <p:pic>
        <p:nvPicPr>
          <p:cNvPr id="91" name="Picture 90" descr="16.jpg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1254710" y="4953295"/>
            <a:ext cx="1790700" cy="1771650"/>
          </a:xfrm>
          <a:prstGeom prst="rect">
            <a:avLst/>
          </a:prstGeom>
        </p:spPr>
      </p:pic>
      <p:pic>
        <p:nvPicPr>
          <p:cNvPr id="92" name="Picture 91" descr="17.jpg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1238426" y="6688329"/>
            <a:ext cx="1895475" cy="1781175"/>
          </a:xfrm>
          <a:prstGeom prst="rect">
            <a:avLst/>
          </a:prstGeom>
        </p:spPr>
      </p:pic>
      <p:pic>
        <p:nvPicPr>
          <p:cNvPr id="93" name="Picture 92" descr="18.jpg"/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1305101" y="8396408"/>
            <a:ext cx="1828800" cy="1752600"/>
          </a:xfrm>
          <a:prstGeom prst="rect">
            <a:avLst/>
          </a:prstGeom>
        </p:spPr>
      </p:pic>
      <p:sp>
        <p:nvSpPr>
          <p:cNvPr id="94" name="Donut 93">
            <a:extLst>
              <a:ext uri="{FF2B5EF4-FFF2-40B4-BE49-F238E27FC236}">
                <a16:creationId xmlns:a16="http://schemas.microsoft.com/office/drawing/2014/main" id="{68A4768A-9D82-D54E-919C-9817FD9A2F7D}"/>
              </a:ext>
            </a:extLst>
          </p:cNvPr>
          <p:cNvSpPr/>
          <p:nvPr/>
        </p:nvSpPr>
        <p:spPr>
          <a:xfrm>
            <a:off x="-2212387" y="12135694"/>
            <a:ext cx="3660444" cy="3660444"/>
          </a:xfrm>
          <a:prstGeom prst="donut">
            <a:avLst>
              <a:gd name="adj" fmla="val 6613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Nunito Sans ExtraLight" pitchFamily="2" charset="77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C0B1FB8D-9C19-4631-9C56-78F7AAD65B2C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398318" y="7453142"/>
            <a:ext cx="4123334" cy="889413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AC3CE2C1-221D-4BEB-95AA-1BE81000D8D1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384871" y="6121549"/>
            <a:ext cx="3219450" cy="830997"/>
          </a:xfrm>
          <a:prstGeom prst="rect">
            <a:avLst/>
          </a:prstGeom>
        </p:spPr>
      </p:pic>
      <p:pic>
        <p:nvPicPr>
          <p:cNvPr id="28" name="Picture 27" descr="11.jpg">
            <a:extLst>
              <a:ext uri="{FF2B5EF4-FFF2-40B4-BE49-F238E27FC236}">
                <a16:creationId xmlns:a16="http://schemas.microsoft.com/office/drawing/2014/main" id="{C6A52101-CE36-4CDE-A40C-FAB9F1786780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27271062" y="10964085"/>
            <a:ext cx="11709971" cy="1354213"/>
          </a:xfrm>
          <a:prstGeom prst="rect">
            <a:avLst/>
          </a:prstGeom>
        </p:spPr>
      </p:pic>
      <p:pic>
        <p:nvPicPr>
          <p:cNvPr id="29" name="Picture 28" descr="11.jpg">
            <a:extLst>
              <a:ext uri="{FF2B5EF4-FFF2-40B4-BE49-F238E27FC236}">
                <a16:creationId xmlns:a16="http://schemas.microsoft.com/office/drawing/2014/main" id="{82352BFA-8765-4E59-9903-80478684E2ED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27423462" y="11116485"/>
            <a:ext cx="11709971" cy="1354213"/>
          </a:xfrm>
          <a:prstGeom prst="rect">
            <a:avLst/>
          </a:prstGeom>
        </p:spPr>
      </p:pic>
      <p:pic>
        <p:nvPicPr>
          <p:cNvPr id="30" name="Picture 29" descr="11.jpg">
            <a:extLst>
              <a:ext uri="{FF2B5EF4-FFF2-40B4-BE49-F238E27FC236}">
                <a16:creationId xmlns:a16="http://schemas.microsoft.com/office/drawing/2014/main" id="{AF96E59F-504C-471F-AD63-26D6DEB1D2AD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27575862" y="11268885"/>
            <a:ext cx="11709971" cy="1354213"/>
          </a:xfrm>
          <a:prstGeom prst="rect">
            <a:avLst/>
          </a:prstGeom>
        </p:spPr>
      </p:pic>
      <p:pic>
        <p:nvPicPr>
          <p:cNvPr id="31" name="Picture 30" descr="11.jpg">
            <a:extLst>
              <a:ext uri="{FF2B5EF4-FFF2-40B4-BE49-F238E27FC236}">
                <a16:creationId xmlns:a16="http://schemas.microsoft.com/office/drawing/2014/main" id="{7C331265-1013-4A2A-8002-D38980D12BBA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27728262" y="11421285"/>
            <a:ext cx="11709971" cy="13542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191249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2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2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2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2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2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2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2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2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2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2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2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2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2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20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2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2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2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2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2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2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2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2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2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2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2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2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2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2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2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2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2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8" dur="2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5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5" dur="5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0" dur="5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5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2" dur="5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5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5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>
                      <p:stCondLst>
                        <p:cond delay="indefinite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4" dur="5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5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6" dur="5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onut 4">
            <a:extLst>
              <a:ext uri="{FF2B5EF4-FFF2-40B4-BE49-F238E27FC236}">
                <a16:creationId xmlns:a16="http://schemas.microsoft.com/office/drawing/2014/main" id="{56F39739-2404-864D-B99F-D7B868A8F1FD}"/>
              </a:ext>
            </a:extLst>
          </p:cNvPr>
          <p:cNvSpPr/>
          <p:nvPr/>
        </p:nvSpPr>
        <p:spPr>
          <a:xfrm>
            <a:off x="-1854254" y="1576601"/>
            <a:ext cx="7547750" cy="7547750"/>
          </a:xfrm>
          <a:prstGeom prst="donut">
            <a:avLst>
              <a:gd name="adj" fmla="val 2684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chemeClr val="tx1"/>
              </a:solidFill>
              <a:latin typeface="Nunito Sans ExtraLight" pitchFamily="2" charset="77"/>
            </a:endParaRPr>
          </a:p>
        </p:txBody>
      </p:sp>
      <p:sp>
        <p:nvSpPr>
          <p:cNvPr id="15" name="Freeform 1">
            <a:extLst>
              <a:ext uri="{FF2B5EF4-FFF2-40B4-BE49-F238E27FC236}">
                <a16:creationId xmlns:a16="http://schemas.microsoft.com/office/drawing/2014/main" id="{9C7B6F84-6E23-C245-BAE2-AE7D87E358E1}"/>
              </a:ext>
            </a:extLst>
          </p:cNvPr>
          <p:cNvSpPr>
            <a:spLocks noChangeArrowheads="1"/>
          </p:cNvSpPr>
          <p:nvPr/>
        </p:nvSpPr>
        <p:spPr bwMode="auto">
          <a:xfrm rot="13500000">
            <a:off x="16439297" y="4596527"/>
            <a:ext cx="5107274" cy="12648400"/>
          </a:xfrm>
          <a:custGeom>
            <a:avLst/>
            <a:gdLst>
              <a:gd name="T0" fmla="*/ 0 w 4138"/>
              <a:gd name="T1" fmla="*/ 10223 h 10245"/>
              <a:gd name="T2" fmla="*/ 0 w 4138"/>
              <a:gd name="T3" fmla="*/ 10223 h 10245"/>
              <a:gd name="T4" fmla="*/ 1549 w 4138"/>
              <a:gd name="T5" fmla="*/ 8731 h 10245"/>
              <a:gd name="T6" fmla="*/ 1549 w 4138"/>
              <a:gd name="T7" fmla="*/ 8731 h 10245"/>
              <a:gd name="T8" fmla="*/ 2011 w 4138"/>
              <a:gd name="T9" fmla="*/ 6622 h 10245"/>
              <a:gd name="T10" fmla="*/ 2011 w 4138"/>
              <a:gd name="T11" fmla="*/ 6622 h 10245"/>
              <a:gd name="T12" fmla="*/ 2941 w 4138"/>
              <a:gd name="T13" fmla="*/ 3654 h 10245"/>
              <a:gd name="T14" fmla="*/ 2941 w 4138"/>
              <a:gd name="T15" fmla="*/ 3654 h 10245"/>
              <a:gd name="T16" fmla="*/ 2247 w 4138"/>
              <a:gd name="T17" fmla="*/ 159 h 10245"/>
              <a:gd name="T18" fmla="*/ 2247 w 4138"/>
              <a:gd name="T19" fmla="*/ 159 h 10245"/>
              <a:gd name="T20" fmla="*/ 2107 w 4138"/>
              <a:gd name="T21" fmla="*/ 2 h 10245"/>
              <a:gd name="T22" fmla="*/ 2133 w 4138"/>
              <a:gd name="T23" fmla="*/ 0 h 10245"/>
              <a:gd name="T24" fmla="*/ 2120 w 4138"/>
              <a:gd name="T25" fmla="*/ 0 h 10245"/>
              <a:gd name="T26" fmla="*/ 2133 w 4138"/>
              <a:gd name="T27" fmla="*/ 0 h 10245"/>
              <a:gd name="T28" fmla="*/ 2133 w 4138"/>
              <a:gd name="T29" fmla="*/ 0 h 10245"/>
              <a:gd name="T30" fmla="*/ 2266 w 4138"/>
              <a:gd name="T31" fmla="*/ 140 h 10245"/>
              <a:gd name="T32" fmla="*/ 2266 w 4138"/>
              <a:gd name="T33" fmla="*/ 140 h 10245"/>
              <a:gd name="T34" fmla="*/ 2962 w 4138"/>
              <a:gd name="T35" fmla="*/ 3669 h 10245"/>
              <a:gd name="T36" fmla="*/ 2962 w 4138"/>
              <a:gd name="T37" fmla="*/ 3669 h 10245"/>
              <a:gd name="T38" fmla="*/ 2036 w 4138"/>
              <a:gd name="T39" fmla="*/ 6625 h 10245"/>
              <a:gd name="T40" fmla="*/ 2036 w 4138"/>
              <a:gd name="T41" fmla="*/ 6625 h 10245"/>
              <a:gd name="T42" fmla="*/ 1573 w 4138"/>
              <a:gd name="T43" fmla="*/ 8743 h 10245"/>
              <a:gd name="T44" fmla="*/ 1573 w 4138"/>
              <a:gd name="T45" fmla="*/ 8743 h 10245"/>
              <a:gd name="T46" fmla="*/ 13 w 4138"/>
              <a:gd name="T47" fmla="*/ 10244 h 10245"/>
              <a:gd name="T48" fmla="*/ 0 w 4138"/>
              <a:gd name="T49" fmla="*/ 10223 h 10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38" h="10245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5400000" scaled="0"/>
          </a:gra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16" name="Donut 15">
            <a:extLst>
              <a:ext uri="{FF2B5EF4-FFF2-40B4-BE49-F238E27FC236}">
                <a16:creationId xmlns:a16="http://schemas.microsoft.com/office/drawing/2014/main" id="{3557353A-C55C-5347-9743-875AE14511BC}"/>
              </a:ext>
            </a:extLst>
          </p:cNvPr>
          <p:cNvSpPr/>
          <p:nvPr/>
        </p:nvSpPr>
        <p:spPr>
          <a:xfrm>
            <a:off x="20917337" y="-845575"/>
            <a:ext cx="3215149" cy="3215149"/>
          </a:xfrm>
          <a:prstGeom prst="donut">
            <a:avLst>
              <a:gd name="adj" fmla="val 6613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Nunito Sans ExtraLight" pitchFamily="2" charset="77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6D6B8F5-3767-5046-8E50-BF5643A4F903}"/>
              </a:ext>
            </a:extLst>
          </p:cNvPr>
          <p:cNvSpPr txBox="1"/>
          <p:nvPr/>
        </p:nvSpPr>
        <p:spPr>
          <a:xfrm>
            <a:off x="7748191" y="3942158"/>
            <a:ext cx="15810738" cy="156966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9600" b="1" spc="150" dirty="0">
                <a:solidFill>
                  <a:schemeClr val="tx2"/>
                </a:solidFill>
                <a:latin typeface="Nunito Sans" pitchFamily="2" charset="77"/>
                <a:ea typeface="Source Sans Pro" panose="020B0503030403020204" pitchFamily="34" charset="0"/>
                <a:cs typeface="Mukta" panose="020B0000000000000000" pitchFamily="34" charset="77"/>
              </a:rPr>
              <a:t>THỜI HẠN BẢO VỆ BMNN</a:t>
            </a: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B7ACFB9C-480B-A445-99B5-C16D92E05673}"/>
              </a:ext>
            </a:extLst>
          </p:cNvPr>
          <p:cNvSpPr>
            <a:spLocks noChangeArrowheads="1"/>
          </p:cNvSpPr>
          <p:nvPr/>
        </p:nvSpPr>
        <p:spPr bwMode="auto">
          <a:xfrm rot="18900000">
            <a:off x="13975829" y="9737219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14" name="Donut 4">
            <a:extLst>
              <a:ext uri="{FF2B5EF4-FFF2-40B4-BE49-F238E27FC236}">
                <a16:creationId xmlns:a16="http://schemas.microsoft.com/office/drawing/2014/main" id="{8D5C6852-1C30-467B-A5B5-0A55123295E8}"/>
              </a:ext>
            </a:extLst>
          </p:cNvPr>
          <p:cNvSpPr/>
          <p:nvPr/>
        </p:nvSpPr>
        <p:spPr>
          <a:xfrm>
            <a:off x="584142" y="5117652"/>
            <a:ext cx="10114577" cy="10131305"/>
          </a:xfrm>
          <a:prstGeom prst="donut">
            <a:avLst>
              <a:gd name="adj" fmla="val 2684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chemeClr val="tx1"/>
              </a:solidFill>
              <a:latin typeface="Nunito Sans ExtraLight" pitchFamily="2" charset="77"/>
            </a:endParaRPr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B1D9BD6E-CB18-4DF4-BFC8-0CF0857B7B9B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22958" y="7936263"/>
            <a:ext cx="4754392" cy="47543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42361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Shape 54781">
            <a:extLst>
              <a:ext uri="{FF2B5EF4-FFF2-40B4-BE49-F238E27FC236}">
                <a16:creationId xmlns:a16="http://schemas.microsoft.com/office/drawing/2014/main" id="{6183637B-8803-A84C-BA7E-2E4587DAA5E4}"/>
              </a:ext>
            </a:extLst>
          </p:cNvPr>
          <p:cNvSpPr/>
          <p:nvPr/>
        </p:nvSpPr>
        <p:spPr>
          <a:xfrm>
            <a:off x="14534314" y="6911096"/>
            <a:ext cx="2151505" cy="195309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1600"/>
                </a:moveTo>
                <a:lnTo>
                  <a:pt x="16205" y="0"/>
                </a:lnTo>
                <a:lnTo>
                  <a:pt x="0" y="0"/>
                </a:lnTo>
              </a:path>
            </a:pathLst>
          </a:custGeom>
          <a:noFill/>
          <a:ln w="38100" cap="flat">
            <a:solidFill>
              <a:schemeClr val="bg1">
                <a:lumMod val="85000"/>
              </a:schemeClr>
            </a:solidFill>
            <a:prstDash val="solid"/>
            <a:miter lim="400000"/>
          </a:ln>
          <a:effectLst/>
        </p:spPr>
        <p:txBody>
          <a:bodyPr wrap="square" lIns="71438" tIns="71438" rIns="71438" bIns="71438" numCol="1" anchor="ctr">
            <a:noAutofit/>
          </a:bodyPr>
          <a:lstStyle/>
          <a:p>
            <a:endParaRPr sz="5063" dirty="0">
              <a:latin typeface="Nunito Sans ExtraLight" pitchFamily="2" charset="77"/>
            </a:endParaRPr>
          </a:p>
        </p:txBody>
      </p:sp>
      <p:sp>
        <p:nvSpPr>
          <p:cNvPr id="23" name="Shape 54783">
            <a:extLst>
              <a:ext uri="{FF2B5EF4-FFF2-40B4-BE49-F238E27FC236}">
                <a16:creationId xmlns:a16="http://schemas.microsoft.com/office/drawing/2014/main" id="{F0C6C2FB-F383-664E-AFA7-C623BD653932}"/>
              </a:ext>
            </a:extLst>
          </p:cNvPr>
          <p:cNvSpPr/>
          <p:nvPr/>
        </p:nvSpPr>
        <p:spPr>
          <a:xfrm>
            <a:off x="17090590" y="3463487"/>
            <a:ext cx="2151505" cy="47295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1600"/>
                </a:moveTo>
                <a:lnTo>
                  <a:pt x="21600" y="0"/>
                </a:lnTo>
                <a:lnTo>
                  <a:pt x="0" y="0"/>
                </a:lnTo>
              </a:path>
            </a:pathLst>
          </a:custGeom>
          <a:noFill/>
          <a:ln w="38100" cap="flat">
            <a:solidFill>
              <a:schemeClr val="bg1">
                <a:lumMod val="85000"/>
              </a:schemeClr>
            </a:solidFill>
            <a:prstDash val="solid"/>
            <a:miter lim="400000"/>
          </a:ln>
          <a:effectLst/>
        </p:spPr>
        <p:txBody>
          <a:bodyPr wrap="square" lIns="71438" tIns="71438" rIns="71438" bIns="71438" numCol="1" anchor="ctr">
            <a:noAutofit/>
          </a:bodyPr>
          <a:lstStyle/>
          <a:p>
            <a:endParaRPr sz="5063" dirty="0">
              <a:latin typeface="Nunito Sans ExtraLight" pitchFamily="2" charset="77"/>
            </a:endParaRPr>
          </a:p>
        </p:txBody>
      </p:sp>
      <p:sp>
        <p:nvSpPr>
          <p:cNvPr id="24" name="Shape 54784">
            <a:extLst>
              <a:ext uri="{FF2B5EF4-FFF2-40B4-BE49-F238E27FC236}">
                <a16:creationId xmlns:a16="http://schemas.microsoft.com/office/drawing/2014/main" id="{4D09D4B8-CB04-5B47-BE51-A8F03794555E}"/>
              </a:ext>
            </a:extLst>
          </p:cNvPr>
          <p:cNvSpPr/>
          <p:nvPr/>
        </p:nvSpPr>
        <p:spPr>
          <a:xfrm>
            <a:off x="7545095" y="9302166"/>
            <a:ext cx="4911338" cy="159221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1600"/>
                </a:moveTo>
                <a:lnTo>
                  <a:pt x="16503" y="0"/>
                </a:lnTo>
                <a:lnTo>
                  <a:pt x="0" y="0"/>
                </a:lnTo>
              </a:path>
            </a:pathLst>
          </a:custGeom>
          <a:noFill/>
          <a:ln w="38100" cap="flat">
            <a:solidFill>
              <a:schemeClr val="bg1">
                <a:lumMod val="85000"/>
              </a:schemeClr>
            </a:solidFill>
            <a:prstDash val="solid"/>
            <a:miter lim="400000"/>
          </a:ln>
          <a:effectLst/>
        </p:spPr>
        <p:txBody>
          <a:bodyPr wrap="square" lIns="71438" tIns="71438" rIns="71438" bIns="71438" numCol="1" anchor="ctr">
            <a:noAutofit/>
          </a:bodyPr>
          <a:lstStyle/>
          <a:p>
            <a:endParaRPr sz="5063" dirty="0">
              <a:latin typeface="Nunito Sans ExtraLight" pitchFamily="2" charset="77"/>
            </a:endParaRPr>
          </a:p>
        </p:txBody>
      </p:sp>
      <p:sp>
        <p:nvSpPr>
          <p:cNvPr id="25" name="Freeform 24">
            <a:extLst>
              <a:ext uri="{FF2B5EF4-FFF2-40B4-BE49-F238E27FC236}">
                <a16:creationId xmlns:a16="http://schemas.microsoft.com/office/drawing/2014/main" id="{187A34BB-13EE-9E4B-A47A-F33DA25D525D}"/>
              </a:ext>
            </a:extLst>
          </p:cNvPr>
          <p:cNvSpPr/>
          <p:nvPr/>
        </p:nvSpPr>
        <p:spPr>
          <a:xfrm>
            <a:off x="8275215" y="8930292"/>
            <a:ext cx="12952237" cy="4785708"/>
          </a:xfrm>
          <a:custGeom>
            <a:avLst/>
            <a:gdLst>
              <a:gd name="connsiteX0" fmla="*/ 11530893 w 12952237"/>
              <a:gd name="connsiteY0" fmla="*/ 0 h 4785708"/>
              <a:gd name="connsiteX1" fmla="*/ 12952237 w 12952237"/>
              <a:gd name="connsiteY1" fmla="*/ 0 h 4785708"/>
              <a:gd name="connsiteX2" fmla="*/ 6789956 w 12952237"/>
              <a:gd name="connsiteY2" fmla="*/ 4785708 h 4785708"/>
              <a:gd name="connsiteX3" fmla="*/ 0 w 12952237"/>
              <a:gd name="connsiteY3" fmla="*/ 4785708 h 4785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952237" h="4785708">
                <a:moveTo>
                  <a:pt x="11530893" y="0"/>
                </a:moveTo>
                <a:lnTo>
                  <a:pt x="12952237" y="0"/>
                </a:lnTo>
                <a:lnTo>
                  <a:pt x="6789956" y="4785708"/>
                </a:lnTo>
                <a:lnTo>
                  <a:pt x="0" y="478570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 cap="flat">
            <a:noFill/>
            <a:miter lim="400000"/>
          </a:ln>
          <a:effectLst/>
        </p:spPr>
        <p:txBody>
          <a:bodyPr wrap="square" lIns="71438" tIns="71438" rIns="71438" bIns="71438" numCol="1" anchor="ctr">
            <a:noAutofit/>
          </a:bodyPr>
          <a:lstStyle/>
          <a:p>
            <a:endParaRPr sz="5063" dirty="0">
              <a:latin typeface="Nunito Sans ExtraLight" pitchFamily="2" charset="77"/>
            </a:endParaRPr>
          </a:p>
        </p:txBody>
      </p:sp>
      <p:sp>
        <p:nvSpPr>
          <p:cNvPr id="26" name="Shape 54788">
            <a:extLst>
              <a:ext uri="{FF2B5EF4-FFF2-40B4-BE49-F238E27FC236}">
                <a16:creationId xmlns:a16="http://schemas.microsoft.com/office/drawing/2014/main" id="{23BC6C30-2C6F-0E4F-A3C0-A856D3CD3857}"/>
              </a:ext>
            </a:extLst>
          </p:cNvPr>
          <p:cNvSpPr/>
          <p:nvPr/>
        </p:nvSpPr>
        <p:spPr>
          <a:xfrm>
            <a:off x="19797848" y="5215694"/>
            <a:ext cx="3058978" cy="37147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964" y="0"/>
                </a:moveTo>
                <a:lnTo>
                  <a:pt x="11385" y="4582"/>
                </a:lnTo>
                <a:lnTo>
                  <a:pt x="14002" y="4582"/>
                </a:lnTo>
                <a:lnTo>
                  <a:pt x="0" y="21600"/>
                </a:lnTo>
                <a:lnTo>
                  <a:pt x="10037" y="21600"/>
                </a:lnTo>
                <a:lnTo>
                  <a:pt x="19058" y="4582"/>
                </a:lnTo>
                <a:lnTo>
                  <a:pt x="21600" y="4582"/>
                </a:lnTo>
                <a:lnTo>
                  <a:pt x="18964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t">
            <a:noAutofit/>
          </a:bodyPr>
          <a:lstStyle/>
          <a:p>
            <a:endParaRPr sz="5063" dirty="0">
              <a:latin typeface="Nunito Sans ExtraLight" pitchFamily="2" charset="77"/>
            </a:endParaRPr>
          </a:p>
        </p:txBody>
      </p:sp>
      <p:sp>
        <p:nvSpPr>
          <p:cNvPr id="27" name="Shape 54790">
            <a:extLst>
              <a:ext uri="{FF2B5EF4-FFF2-40B4-BE49-F238E27FC236}">
                <a16:creationId xmlns:a16="http://schemas.microsoft.com/office/drawing/2014/main" id="{B9AD55EA-04FE-2442-9308-2C65282C2817}"/>
              </a:ext>
            </a:extLst>
          </p:cNvPr>
          <p:cNvSpPr/>
          <p:nvPr/>
        </p:nvSpPr>
        <p:spPr>
          <a:xfrm>
            <a:off x="12483909" y="12341692"/>
            <a:ext cx="2687490" cy="622081"/>
          </a:xfrm>
          <a:prstGeom prst="ellipse">
            <a:avLst/>
          </a:prstGeom>
          <a:solidFill>
            <a:schemeClr val="bg1">
              <a:lumMod val="85000"/>
            </a:schemeClr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t">
            <a:noAutofit/>
          </a:bodyPr>
          <a:lstStyle/>
          <a:p>
            <a:endParaRPr sz="5063" dirty="0">
              <a:latin typeface="Nunito Sans ExtraLight" pitchFamily="2" charset="77"/>
            </a:endParaRPr>
          </a:p>
        </p:txBody>
      </p:sp>
      <p:sp>
        <p:nvSpPr>
          <p:cNvPr id="28" name="Shape 54791">
            <a:extLst>
              <a:ext uri="{FF2B5EF4-FFF2-40B4-BE49-F238E27FC236}">
                <a16:creationId xmlns:a16="http://schemas.microsoft.com/office/drawing/2014/main" id="{90DC4AEC-928E-5041-BF17-10F509A0C2D7}"/>
              </a:ext>
            </a:extLst>
          </p:cNvPr>
          <p:cNvSpPr/>
          <p:nvPr/>
        </p:nvSpPr>
        <p:spPr>
          <a:xfrm>
            <a:off x="12483909" y="10054539"/>
            <a:ext cx="2687491" cy="2687491"/>
          </a:xfrm>
          <a:prstGeom prst="ellipse">
            <a:avLst/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100000">
                <a:schemeClr val="accent3"/>
              </a:gs>
            </a:gsLst>
            <a:lin ang="2700000" scaled="0"/>
          </a:gradFill>
          <a:ln w="12700" cap="flat">
            <a:noFill/>
            <a:miter lim="400000"/>
          </a:ln>
          <a:effectLst/>
        </p:spPr>
        <p:txBody>
          <a:bodyPr wrap="square" lIns="0" tIns="0" rIns="0" bIns="0" numCol="1" anchor="t">
            <a:noAutofit/>
          </a:bodyPr>
          <a:lstStyle/>
          <a:p>
            <a:endParaRPr lang="en-US" sz="4400" dirty="0">
              <a:solidFill>
                <a:schemeClr val="bg1"/>
              </a:solidFill>
              <a:latin typeface="Nunito Sans ExtraLight" pitchFamily="2" charset="77"/>
            </a:endParaRPr>
          </a:p>
          <a:p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</a:rPr>
              <a:t>10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</a:rPr>
              <a:t>năm</a:t>
            </a:r>
            <a:endParaRPr sz="4400" dirty="0">
              <a:solidFill>
                <a:schemeClr val="bg1"/>
              </a:solidFill>
              <a:latin typeface="Nunito Sans ExtraLight" pitchFamily="2" charset="77"/>
            </a:endParaRPr>
          </a:p>
        </p:txBody>
      </p:sp>
      <p:sp>
        <p:nvSpPr>
          <p:cNvPr id="29" name="Shape 54795">
            <a:extLst>
              <a:ext uri="{FF2B5EF4-FFF2-40B4-BE49-F238E27FC236}">
                <a16:creationId xmlns:a16="http://schemas.microsoft.com/office/drawing/2014/main" id="{77B0BA2F-99D3-D54B-9E7A-CC977CE0B787}"/>
              </a:ext>
            </a:extLst>
          </p:cNvPr>
          <p:cNvSpPr/>
          <p:nvPr/>
        </p:nvSpPr>
        <p:spPr>
          <a:xfrm>
            <a:off x="16079565" y="10589774"/>
            <a:ext cx="1964532" cy="454736"/>
          </a:xfrm>
          <a:prstGeom prst="ellipse">
            <a:avLst/>
          </a:prstGeom>
          <a:solidFill>
            <a:schemeClr val="bg1">
              <a:lumMod val="85000"/>
            </a:schemeClr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t">
            <a:noAutofit/>
          </a:bodyPr>
          <a:lstStyle/>
          <a:p>
            <a:endParaRPr sz="5063" dirty="0">
              <a:latin typeface="Nunito Sans ExtraLight" pitchFamily="2" charset="77"/>
            </a:endParaRPr>
          </a:p>
        </p:txBody>
      </p:sp>
      <p:sp>
        <p:nvSpPr>
          <p:cNvPr id="31" name="Shape 54796">
            <a:extLst>
              <a:ext uri="{FF2B5EF4-FFF2-40B4-BE49-F238E27FC236}">
                <a16:creationId xmlns:a16="http://schemas.microsoft.com/office/drawing/2014/main" id="{DB98E430-6F40-314D-AB40-6F559F171701}"/>
              </a:ext>
            </a:extLst>
          </p:cNvPr>
          <p:cNvSpPr/>
          <p:nvPr/>
        </p:nvSpPr>
        <p:spPr>
          <a:xfrm>
            <a:off x="16079565" y="8917881"/>
            <a:ext cx="1964532" cy="1964535"/>
          </a:xfrm>
          <a:prstGeom prst="ellipse">
            <a:avLst/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100000">
                <a:schemeClr val="accent3"/>
              </a:gs>
            </a:gsLst>
            <a:lin ang="2700000" scaled="0"/>
          </a:gradFill>
          <a:ln w="12700" cap="flat">
            <a:noFill/>
            <a:miter lim="400000"/>
          </a:ln>
          <a:effectLst/>
        </p:spPr>
        <p:txBody>
          <a:bodyPr wrap="square" lIns="0" tIns="0" rIns="0" bIns="0" numCol="1" anchor="t">
            <a:noAutofit/>
          </a:bodyPr>
          <a:lstStyle/>
          <a:p>
            <a:endParaRPr lang="en-US" sz="3200" dirty="0">
              <a:solidFill>
                <a:schemeClr val="bg1"/>
              </a:solidFill>
              <a:latin typeface="Nunito Sans ExtraLight" pitchFamily="2" charset="77"/>
            </a:endParaRPr>
          </a:p>
          <a:p>
            <a:r>
              <a:rPr lang="en-US" sz="3200" dirty="0">
                <a:solidFill>
                  <a:schemeClr val="bg1"/>
                </a:solidFill>
                <a:latin typeface="Nunito Sans ExtraLight" pitchFamily="2" charset="77"/>
              </a:rPr>
              <a:t>20 </a:t>
            </a:r>
            <a:r>
              <a:rPr lang="en-US" sz="3200" dirty="0" err="1">
                <a:solidFill>
                  <a:schemeClr val="bg1"/>
                </a:solidFill>
                <a:latin typeface="Nunito Sans ExtraLight" pitchFamily="2" charset="77"/>
              </a:rPr>
              <a:t>năm</a:t>
            </a:r>
            <a:endParaRPr sz="3200" dirty="0">
              <a:solidFill>
                <a:schemeClr val="bg1"/>
              </a:solidFill>
              <a:latin typeface="Nunito Sans ExtraLight" pitchFamily="2" charset="77"/>
            </a:endParaRPr>
          </a:p>
        </p:txBody>
      </p:sp>
      <p:sp>
        <p:nvSpPr>
          <p:cNvPr id="36" name="Shape 54805">
            <a:extLst>
              <a:ext uri="{FF2B5EF4-FFF2-40B4-BE49-F238E27FC236}">
                <a16:creationId xmlns:a16="http://schemas.microsoft.com/office/drawing/2014/main" id="{F0CF68A2-0B74-1E4F-97A4-342A31F2BCBA}"/>
              </a:ext>
            </a:extLst>
          </p:cNvPr>
          <p:cNvSpPr/>
          <p:nvPr/>
        </p:nvSpPr>
        <p:spPr>
          <a:xfrm>
            <a:off x="18600031" y="9460696"/>
            <a:ext cx="1428751" cy="330718"/>
          </a:xfrm>
          <a:prstGeom prst="ellipse">
            <a:avLst/>
          </a:prstGeom>
          <a:solidFill>
            <a:schemeClr val="bg1">
              <a:lumMod val="85000"/>
            </a:schemeClr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t">
            <a:noAutofit/>
          </a:bodyPr>
          <a:lstStyle/>
          <a:p>
            <a:endParaRPr sz="5063" dirty="0">
              <a:latin typeface="Nunito Sans ExtraLight" pitchFamily="2" charset="77"/>
            </a:endParaRPr>
          </a:p>
        </p:txBody>
      </p:sp>
      <p:sp>
        <p:nvSpPr>
          <p:cNvPr id="37" name="Shape 54806">
            <a:extLst>
              <a:ext uri="{FF2B5EF4-FFF2-40B4-BE49-F238E27FC236}">
                <a16:creationId xmlns:a16="http://schemas.microsoft.com/office/drawing/2014/main" id="{29069EE9-DFF3-2B43-AD26-177936120D48}"/>
              </a:ext>
            </a:extLst>
          </p:cNvPr>
          <p:cNvSpPr/>
          <p:nvPr/>
        </p:nvSpPr>
        <p:spPr>
          <a:xfrm>
            <a:off x="18600031" y="8244776"/>
            <a:ext cx="1428751" cy="1428752"/>
          </a:xfrm>
          <a:prstGeom prst="ellipse">
            <a:avLst/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100000">
                <a:schemeClr val="accent3"/>
              </a:gs>
            </a:gsLst>
            <a:lin ang="2700000" scaled="0"/>
          </a:gradFill>
          <a:ln w="12700" cap="flat">
            <a:noFill/>
            <a:miter lim="400000"/>
          </a:ln>
          <a:effectLst/>
        </p:spPr>
        <p:txBody>
          <a:bodyPr wrap="square" lIns="0" tIns="0" rIns="0" bIns="0" numCol="1" anchor="t">
            <a:noAutofit/>
          </a:bodyPr>
          <a:lstStyle/>
          <a:p>
            <a:endParaRPr lang="en-US" sz="2000" dirty="0">
              <a:solidFill>
                <a:schemeClr val="bg1"/>
              </a:solidFill>
              <a:latin typeface="Nunito Sans ExtraLight" pitchFamily="2" charset="77"/>
            </a:endParaRPr>
          </a:p>
          <a:p>
            <a:r>
              <a:rPr lang="en-US" sz="2000" dirty="0">
                <a:solidFill>
                  <a:schemeClr val="bg1"/>
                </a:solidFill>
                <a:latin typeface="Nunito Sans ExtraLight" pitchFamily="2" charset="77"/>
              </a:rPr>
              <a:t>30 </a:t>
            </a:r>
            <a:r>
              <a:rPr lang="en-US" sz="2000" dirty="0" err="1">
                <a:solidFill>
                  <a:schemeClr val="bg1"/>
                </a:solidFill>
                <a:latin typeface="Nunito Sans ExtraLight" pitchFamily="2" charset="77"/>
              </a:rPr>
              <a:t>năm</a:t>
            </a:r>
            <a:endParaRPr sz="2000" dirty="0">
              <a:solidFill>
                <a:schemeClr val="bg1"/>
              </a:solidFill>
              <a:latin typeface="Nunito Sans ExtraLight" pitchFamily="2" charset="77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B27D040-E959-6E44-A7AF-B6CF0F0DCC3E}"/>
              </a:ext>
            </a:extLst>
          </p:cNvPr>
          <p:cNvSpPr txBox="1"/>
          <p:nvPr/>
        </p:nvSpPr>
        <p:spPr>
          <a:xfrm>
            <a:off x="10120100" y="2651915"/>
            <a:ext cx="6691255" cy="1107996"/>
          </a:xfrm>
          <a:prstGeom prst="rect">
            <a:avLst/>
          </a:prstGeom>
          <a:noFill/>
          <a:ln>
            <a:noFill/>
          </a:ln>
        </p:spPr>
        <p:txBody>
          <a:bodyPr wrap="none" rtlCol="0" anchor="b">
            <a:spAutoFit/>
          </a:bodyPr>
          <a:lstStyle/>
          <a:p>
            <a:r>
              <a:rPr lang="en-US" sz="6600" b="1" spc="150" dirty="0">
                <a:solidFill>
                  <a:schemeClr val="tx2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ĐỘ TUYỆT MẬT</a:t>
            </a:r>
          </a:p>
        </p:txBody>
      </p:sp>
      <p:sp>
        <p:nvSpPr>
          <p:cNvPr id="65" name="Subtitle 2">
            <a:extLst>
              <a:ext uri="{FF2B5EF4-FFF2-40B4-BE49-F238E27FC236}">
                <a16:creationId xmlns:a16="http://schemas.microsoft.com/office/drawing/2014/main" id="{AEA042AD-E5ED-924F-A625-110CAEF68E53}"/>
              </a:ext>
            </a:extLst>
          </p:cNvPr>
          <p:cNvSpPr txBox="1">
            <a:spLocks/>
          </p:cNvSpPr>
          <p:nvPr/>
        </p:nvSpPr>
        <p:spPr>
          <a:xfrm>
            <a:off x="10067851" y="3754504"/>
            <a:ext cx="7132433" cy="661720"/>
          </a:xfrm>
          <a:prstGeom prst="rect">
            <a:avLst/>
          </a:prstGeom>
        </p:spPr>
        <p:txBody>
          <a:bodyPr vert="horz" wrap="square" lIns="91440" tIns="45720" rIns="91440" bIns="4572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lnSpc>
                <a:spcPts val="4000"/>
              </a:lnSpc>
              <a:spcBef>
                <a:spcPts val="1200"/>
              </a:spcBef>
            </a:pPr>
            <a:r>
              <a:rPr lang="en-US" sz="48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Thời</a:t>
            </a:r>
            <a:r>
              <a:rPr lang="en-US" sz="48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8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hạn</a:t>
            </a:r>
            <a:r>
              <a:rPr lang="en-US" sz="48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8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bảo</a:t>
            </a:r>
            <a:r>
              <a:rPr lang="en-US" sz="48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8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vệ</a:t>
            </a:r>
            <a:r>
              <a:rPr lang="en-US" sz="48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30 </a:t>
            </a:r>
            <a:r>
              <a:rPr lang="en-US" sz="48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năm</a:t>
            </a:r>
            <a:endParaRPr lang="en-US" sz="4800" dirty="0">
              <a:solidFill>
                <a:schemeClr val="tx1"/>
              </a:solidFill>
              <a:latin typeface="Nunito Sans ExtraLight" pitchFamily="2" charset="77"/>
              <a:ea typeface="Noto Sans Light" panose="020B0402040504020204" pitchFamily="34" charset="0"/>
              <a:cs typeface="Noto Sans Light" panose="020B0402040504020204" pitchFamily="34" charset="0"/>
            </a:endParaRP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101DD7FF-C49B-AB40-A7E1-DBFAF600D7F0}"/>
              </a:ext>
            </a:extLst>
          </p:cNvPr>
          <p:cNvSpPr txBox="1"/>
          <p:nvPr/>
        </p:nvSpPr>
        <p:spPr>
          <a:xfrm>
            <a:off x="8664575" y="6119807"/>
            <a:ext cx="5384807" cy="1107996"/>
          </a:xfrm>
          <a:prstGeom prst="rect">
            <a:avLst/>
          </a:prstGeom>
          <a:noFill/>
          <a:ln>
            <a:noFill/>
          </a:ln>
        </p:spPr>
        <p:txBody>
          <a:bodyPr wrap="none" rtlCol="0" anchor="b">
            <a:spAutoFit/>
          </a:bodyPr>
          <a:lstStyle/>
          <a:p>
            <a:r>
              <a:rPr lang="en-US" sz="6600" b="1" spc="150" dirty="0">
                <a:solidFill>
                  <a:schemeClr val="tx2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ĐỘ TỐI MẬT</a:t>
            </a:r>
          </a:p>
        </p:txBody>
      </p:sp>
      <p:sp>
        <p:nvSpPr>
          <p:cNvPr id="69" name="Subtitle 2">
            <a:extLst>
              <a:ext uri="{FF2B5EF4-FFF2-40B4-BE49-F238E27FC236}">
                <a16:creationId xmlns:a16="http://schemas.microsoft.com/office/drawing/2014/main" id="{7D9F3953-7349-EE4D-A289-D63D7A5E88FC}"/>
              </a:ext>
            </a:extLst>
          </p:cNvPr>
          <p:cNvSpPr txBox="1">
            <a:spLocks/>
          </p:cNvSpPr>
          <p:nvPr/>
        </p:nvSpPr>
        <p:spPr>
          <a:xfrm>
            <a:off x="7445083" y="7301634"/>
            <a:ext cx="7132433" cy="1328569"/>
          </a:xfrm>
          <a:prstGeom prst="rect">
            <a:avLst/>
          </a:prstGeom>
        </p:spPr>
        <p:txBody>
          <a:bodyPr vert="horz" wrap="square" lIns="91440" tIns="45720" rIns="91440" bIns="4572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lnSpc>
                <a:spcPts val="4000"/>
              </a:lnSpc>
              <a:spcBef>
                <a:spcPts val="1200"/>
              </a:spcBef>
            </a:pPr>
            <a:r>
              <a:rPr lang="en-US" sz="48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Thời</a:t>
            </a:r>
            <a:r>
              <a:rPr lang="en-US" sz="48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8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hạn</a:t>
            </a:r>
            <a:r>
              <a:rPr lang="en-US" sz="48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8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bảo</a:t>
            </a:r>
            <a:r>
              <a:rPr lang="en-US" sz="48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8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vệ</a:t>
            </a:r>
            <a:r>
              <a:rPr lang="en-US" sz="48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20 </a:t>
            </a:r>
            <a:r>
              <a:rPr lang="en-US" sz="48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năm</a:t>
            </a:r>
            <a:endParaRPr lang="en-US" sz="4800" dirty="0">
              <a:solidFill>
                <a:schemeClr val="tx1"/>
              </a:solidFill>
              <a:latin typeface="Nunito Sans ExtraLight" pitchFamily="2" charset="77"/>
              <a:ea typeface="Noto Sans Light" panose="020B0402040504020204" pitchFamily="34" charset="0"/>
              <a:cs typeface="Noto Sans Light" panose="020B0402040504020204" pitchFamily="34" charset="0"/>
            </a:endParaRPr>
          </a:p>
          <a:p>
            <a:pPr algn="r">
              <a:lnSpc>
                <a:spcPts val="4000"/>
              </a:lnSpc>
              <a:spcBef>
                <a:spcPts val="1200"/>
              </a:spcBef>
            </a:pPr>
            <a:r>
              <a:rPr lang="en-US" sz="48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EE03B358-D8A3-A34C-A0C9-CC89BD0D1297}"/>
              </a:ext>
            </a:extLst>
          </p:cNvPr>
          <p:cNvSpPr txBox="1"/>
          <p:nvPr/>
        </p:nvSpPr>
        <p:spPr>
          <a:xfrm>
            <a:off x="3451899" y="8533733"/>
            <a:ext cx="3685624" cy="1107996"/>
          </a:xfrm>
          <a:prstGeom prst="rect">
            <a:avLst/>
          </a:prstGeom>
          <a:noFill/>
          <a:ln>
            <a:noFill/>
          </a:ln>
        </p:spPr>
        <p:txBody>
          <a:bodyPr wrap="none" rtlCol="0" anchor="b">
            <a:spAutoFit/>
          </a:bodyPr>
          <a:lstStyle/>
          <a:p>
            <a:r>
              <a:rPr lang="en-US" sz="6600" b="1" spc="150" dirty="0">
                <a:solidFill>
                  <a:schemeClr val="tx2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ĐỘ MẬT</a:t>
            </a:r>
          </a:p>
        </p:txBody>
      </p:sp>
      <p:sp>
        <p:nvSpPr>
          <p:cNvPr id="71" name="Subtitle 2">
            <a:extLst>
              <a:ext uri="{FF2B5EF4-FFF2-40B4-BE49-F238E27FC236}">
                <a16:creationId xmlns:a16="http://schemas.microsoft.com/office/drawing/2014/main" id="{73074DDB-22D7-A747-B444-517583A9DDFF}"/>
              </a:ext>
            </a:extLst>
          </p:cNvPr>
          <p:cNvSpPr txBox="1">
            <a:spLocks/>
          </p:cNvSpPr>
          <p:nvPr/>
        </p:nvSpPr>
        <p:spPr>
          <a:xfrm>
            <a:off x="1683772" y="9715560"/>
            <a:ext cx="7132433" cy="661720"/>
          </a:xfrm>
          <a:prstGeom prst="rect">
            <a:avLst/>
          </a:prstGeom>
        </p:spPr>
        <p:txBody>
          <a:bodyPr vert="horz" wrap="square" lIns="91440" tIns="45720" rIns="91440" bIns="4572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4000"/>
              </a:lnSpc>
              <a:spcBef>
                <a:spcPts val="1200"/>
              </a:spcBef>
            </a:pPr>
            <a:r>
              <a:rPr lang="en-US" sz="48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Thời</a:t>
            </a:r>
            <a:r>
              <a:rPr lang="en-US" sz="48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8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hạn</a:t>
            </a:r>
            <a:r>
              <a:rPr lang="en-US" sz="48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8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bảo</a:t>
            </a:r>
            <a:r>
              <a:rPr lang="en-US" sz="48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8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vệ</a:t>
            </a:r>
            <a:r>
              <a:rPr lang="en-US" sz="48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10 </a:t>
            </a:r>
            <a:r>
              <a:rPr lang="en-US" sz="48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năm</a:t>
            </a:r>
            <a:endParaRPr lang="en-US" sz="4800" dirty="0">
              <a:solidFill>
                <a:schemeClr val="tx1"/>
              </a:solidFill>
              <a:latin typeface="Nunito Sans ExtraLight" pitchFamily="2" charset="77"/>
              <a:ea typeface="Noto Sans Light" panose="020B0402040504020204" pitchFamily="34" charset="0"/>
              <a:cs typeface="Noto Sans Light" panose="020B0402040504020204" pitchFamily="34" charset="0"/>
            </a:endParaRPr>
          </a:p>
        </p:txBody>
      </p:sp>
      <p:pic>
        <p:nvPicPr>
          <p:cNvPr id="32" name="Picture 31" descr="11.jpg">
            <a:extLst>
              <a:ext uri="{FF2B5EF4-FFF2-40B4-BE49-F238E27FC236}">
                <a16:creationId xmlns:a16="http://schemas.microsoft.com/office/drawing/2014/main" id="{8BB284EB-6E9F-48E3-B336-63B62C45268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7271062" y="10964085"/>
            <a:ext cx="11709971" cy="1354213"/>
          </a:xfrm>
          <a:prstGeom prst="rect">
            <a:avLst/>
          </a:prstGeom>
        </p:spPr>
      </p:pic>
      <p:pic>
        <p:nvPicPr>
          <p:cNvPr id="33" name="Picture 32" descr="11.jpg">
            <a:extLst>
              <a:ext uri="{FF2B5EF4-FFF2-40B4-BE49-F238E27FC236}">
                <a16:creationId xmlns:a16="http://schemas.microsoft.com/office/drawing/2014/main" id="{BC72D2F9-EB16-4979-BE4D-83B6EEDE657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7423462" y="11116485"/>
            <a:ext cx="11709971" cy="13542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440313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2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2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2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2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2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2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2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2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2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2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2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3" grpId="0" animBg="1"/>
      <p:bldP spid="24" grpId="0" animBg="1"/>
      <p:bldP spid="64" grpId="0"/>
      <p:bldP spid="65" grpId="0"/>
      <p:bldP spid="68" grpId="0"/>
      <p:bldP spid="69" grpId="0"/>
      <p:bldP spid="70" grpId="0"/>
      <p:bldP spid="71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onut 4">
            <a:extLst>
              <a:ext uri="{FF2B5EF4-FFF2-40B4-BE49-F238E27FC236}">
                <a16:creationId xmlns:a16="http://schemas.microsoft.com/office/drawing/2014/main" id="{56F39739-2404-864D-B99F-D7B868A8F1FD}"/>
              </a:ext>
            </a:extLst>
          </p:cNvPr>
          <p:cNvSpPr/>
          <p:nvPr/>
        </p:nvSpPr>
        <p:spPr>
          <a:xfrm>
            <a:off x="-1854254" y="1576601"/>
            <a:ext cx="7547750" cy="7547750"/>
          </a:xfrm>
          <a:prstGeom prst="donut">
            <a:avLst>
              <a:gd name="adj" fmla="val 2684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chemeClr val="tx1"/>
              </a:solidFill>
              <a:latin typeface="Nunito Sans ExtraLight" pitchFamily="2" charset="77"/>
            </a:endParaRPr>
          </a:p>
        </p:txBody>
      </p:sp>
      <p:sp>
        <p:nvSpPr>
          <p:cNvPr id="15" name="Freeform 1">
            <a:extLst>
              <a:ext uri="{FF2B5EF4-FFF2-40B4-BE49-F238E27FC236}">
                <a16:creationId xmlns:a16="http://schemas.microsoft.com/office/drawing/2014/main" id="{9C7B6F84-6E23-C245-BAE2-AE7D87E358E1}"/>
              </a:ext>
            </a:extLst>
          </p:cNvPr>
          <p:cNvSpPr>
            <a:spLocks noChangeArrowheads="1"/>
          </p:cNvSpPr>
          <p:nvPr/>
        </p:nvSpPr>
        <p:spPr bwMode="auto">
          <a:xfrm rot="13500000">
            <a:off x="16439297" y="4596527"/>
            <a:ext cx="5107274" cy="12648400"/>
          </a:xfrm>
          <a:custGeom>
            <a:avLst/>
            <a:gdLst>
              <a:gd name="T0" fmla="*/ 0 w 4138"/>
              <a:gd name="T1" fmla="*/ 10223 h 10245"/>
              <a:gd name="T2" fmla="*/ 0 w 4138"/>
              <a:gd name="T3" fmla="*/ 10223 h 10245"/>
              <a:gd name="T4" fmla="*/ 1549 w 4138"/>
              <a:gd name="T5" fmla="*/ 8731 h 10245"/>
              <a:gd name="T6" fmla="*/ 1549 w 4138"/>
              <a:gd name="T7" fmla="*/ 8731 h 10245"/>
              <a:gd name="T8" fmla="*/ 2011 w 4138"/>
              <a:gd name="T9" fmla="*/ 6622 h 10245"/>
              <a:gd name="T10" fmla="*/ 2011 w 4138"/>
              <a:gd name="T11" fmla="*/ 6622 h 10245"/>
              <a:gd name="T12" fmla="*/ 2941 w 4138"/>
              <a:gd name="T13" fmla="*/ 3654 h 10245"/>
              <a:gd name="T14" fmla="*/ 2941 w 4138"/>
              <a:gd name="T15" fmla="*/ 3654 h 10245"/>
              <a:gd name="T16" fmla="*/ 2247 w 4138"/>
              <a:gd name="T17" fmla="*/ 159 h 10245"/>
              <a:gd name="T18" fmla="*/ 2247 w 4138"/>
              <a:gd name="T19" fmla="*/ 159 h 10245"/>
              <a:gd name="T20" fmla="*/ 2107 w 4138"/>
              <a:gd name="T21" fmla="*/ 2 h 10245"/>
              <a:gd name="T22" fmla="*/ 2133 w 4138"/>
              <a:gd name="T23" fmla="*/ 0 h 10245"/>
              <a:gd name="T24" fmla="*/ 2120 w 4138"/>
              <a:gd name="T25" fmla="*/ 0 h 10245"/>
              <a:gd name="T26" fmla="*/ 2133 w 4138"/>
              <a:gd name="T27" fmla="*/ 0 h 10245"/>
              <a:gd name="T28" fmla="*/ 2133 w 4138"/>
              <a:gd name="T29" fmla="*/ 0 h 10245"/>
              <a:gd name="T30" fmla="*/ 2266 w 4138"/>
              <a:gd name="T31" fmla="*/ 140 h 10245"/>
              <a:gd name="T32" fmla="*/ 2266 w 4138"/>
              <a:gd name="T33" fmla="*/ 140 h 10245"/>
              <a:gd name="T34" fmla="*/ 2962 w 4138"/>
              <a:gd name="T35" fmla="*/ 3669 h 10245"/>
              <a:gd name="T36" fmla="*/ 2962 w 4138"/>
              <a:gd name="T37" fmla="*/ 3669 h 10245"/>
              <a:gd name="T38" fmla="*/ 2036 w 4138"/>
              <a:gd name="T39" fmla="*/ 6625 h 10245"/>
              <a:gd name="T40" fmla="*/ 2036 w 4138"/>
              <a:gd name="T41" fmla="*/ 6625 h 10245"/>
              <a:gd name="T42" fmla="*/ 1573 w 4138"/>
              <a:gd name="T43" fmla="*/ 8743 h 10245"/>
              <a:gd name="T44" fmla="*/ 1573 w 4138"/>
              <a:gd name="T45" fmla="*/ 8743 h 10245"/>
              <a:gd name="T46" fmla="*/ 13 w 4138"/>
              <a:gd name="T47" fmla="*/ 10244 h 10245"/>
              <a:gd name="T48" fmla="*/ 0 w 4138"/>
              <a:gd name="T49" fmla="*/ 10223 h 10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38" h="10245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5400000" scaled="0"/>
          </a:gra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16" name="Donut 15">
            <a:extLst>
              <a:ext uri="{FF2B5EF4-FFF2-40B4-BE49-F238E27FC236}">
                <a16:creationId xmlns:a16="http://schemas.microsoft.com/office/drawing/2014/main" id="{3557353A-C55C-5347-9743-875AE14511BC}"/>
              </a:ext>
            </a:extLst>
          </p:cNvPr>
          <p:cNvSpPr/>
          <p:nvPr/>
        </p:nvSpPr>
        <p:spPr>
          <a:xfrm>
            <a:off x="20917337" y="-845575"/>
            <a:ext cx="3215149" cy="3215149"/>
          </a:xfrm>
          <a:prstGeom prst="donut">
            <a:avLst>
              <a:gd name="adj" fmla="val 6613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Nunito Sans ExtraLight" pitchFamily="2" charset="77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6D6B8F5-3767-5046-8E50-BF5643A4F903}"/>
              </a:ext>
            </a:extLst>
          </p:cNvPr>
          <p:cNvSpPr txBox="1"/>
          <p:nvPr/>
        </p:nvSpPr>
        <p:spPr>
          <a:xfrm>
            <a:off x="10434918" y="2915797"/>
            <a:ext cx="11859221" cy="47320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ts val="10800"/>
              </a:lnSpc>
              <a:spcAft>
                <a:spcPts val="1800"/>
              </a:spcAft>
            </a:pPr>
            <a:r>
              <a:rPr lang="en-US" sz="9600" b="1" spc="150" dirty="0">
                <a:solidFill>
                  <a:schemeClr val="tx2"/>
                </a:solidFill>
                <a:latin typeface="Nunito Sans" pitchFamily="2" charset="77"/>
                <a:ea typeface="Source Sans Pro" panose="020B0503030403020204" pitchFamily="34" charset="0"/>
                <a:cs typeface="Mukta" panose="020B0000000000000000" pitchFamily="34" charset="77"/>
              </a:rPr>
              <a:t>SOẠN THẢO</a:t>
            </a:r>
          </a:p>
          <a:p>
            <a:pPr algn="ctr">
              <a:lnSpc>
                <a:spcPts val="10800"/>
              </a:lnSpc>
              <a:spcAft>
                <a:spcPts val="1800"/>
              </a:spcAft>
            </a:pPr>
            <a:r>
              <a:rPr lang="en-US" sz="9600" b="1" spc="150" dirty="0">
                <a:solidFill>
                  <a:schemeClr val="tx2"/>
                </a:solidFill>
                <a:latin typeface="Nunito Sans" pitchFamily="2" charset="77"/>
                <a:ea typeface="Source Sans Pro" panose="020B0503030403020204" pitchFamily="34" charset="0"/>
                <a:cs typeface="Mukta" panose="020B0000000000000000" pitchFamily="34" charset="77"/>
              </a:rPr>
              <a:t>BÍ MẬT NHÀ NƯỚC</a:t>
            </a:r>
          </a:p>
          <a:p>
            <a:pPr algn="ctr">
              <a:lnSpc>
                <a:spcPts val="10800"/>
              </a:lnSpc>
              <a:spcAft>
                <a:spcPts val="1800"/>
              </a:spcAft>
            </a:pPr>
            <a:r>
              <a:rPr lang="en-US" sz="9600" b="1" spc="150" dirty="0">
                <a:solidFill>
                  <a:schemeClr val="tx2"/>
                </a:solidFill>
                <a:latin typeface="Nunito Sans" pitchFamily="2" charset="77"/>
                <a:ea typeface="Source Sans Pro" panose="020B0503030403020204" pitchFamily="34" charset="0"/>
                <a:cs typeface="Mukta" panose="020B0000000000000000" pitchFamily="34" charset="77"/>
              </a:rPr>
              <a:t>(BMNN)</a:t>
            </a: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B7ACFB9C-480B-A445-99B5-C16D92E05673}"/>
              </a:ext>
            </a:extLst>
          </p:cNvPr>
          <p:cNvSpPr>
            <a:spLocks noChangeArrowheads="1"/>
          </p:cNvSpPr>
          <p:nvPr/>
        </p:nvSpPr>
        <p:spPr bwMode="auto">
          <a:xfrm rot="18900000">
            <a:off x="13975829" y="9737219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14" name="Donut 4">
            <a:extLst>
              <a:ext uri="{FF2B5EF4-FFF2-40B4-BE49-F238E27FC236}">
                <a16:creationId xmlns:a16="http://schemas.microsoft.com/office/drawing/2014/main" id="{8D5C6852-1C30-467B-A5B5-0A55123295E8}"/>
              </a:ext>
            </a:extLst>
          </p:cNvPr>
          <p:cNvSpPr/>
          <p:nvPr/>
        </p:nvSpPr>
        <p:spPr>
          <a:xfrm>
            <a:off x="584142" y="5117652"/>
            <a:ext cx="10114577" cy="10131305"/>
          </a:xfrm>
          <a:prstGeom prst="donut">
            <a:avLst>
              <a:gd name="adj" fmla="val 2684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chemeClr val="tx1"/>
              </a:solidFill>
              <a:latin typeface="Nunito Sans ExtraLight" pitchFamily="2" charset="77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A7C4D386-7670-47EC-B450-8659585D574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55096" y="7861445"/>
            <a:ext cx="4876800" cy="4876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92064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onut 4">
            <a:extLst>
              <a:ext uri="{FF2B5EF4-FFF2-40B4-BE49-F238E27FC236}">
                <a16:creationId xmlns:a16="http://schemas.microsoft.com/office/drawing/2014/main" id="{56F39739-2404-864D-B99F-D7B868A8F1FD}"/>
              </a:ext>
            </a:extLst>
          </p:cNvPr>
          <p:cNvSpPr/>
          <p:nvPr/>
        </p:nvSpPr>
        <p:spPr>
          <a:xfrm>
            <a:off x="-1854254" y="1576601"/>
            <a:ext cx="7547750" cy="7547750"/>
          </a:xfrm>
          <a:prstGeom prst="donut">
            <a:avLst>
              <a:gd name="adj" fmla="val 2684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chemeClr val="tx1"/>
              </a:solidFill>
              <a:latin typeface="Nunito Sans ExtraLight" pitchFamily="2" charset="77"/>
            </a:endParaRPr>
          </a:p>
        </p:txBody>
      </p:sp>
      <p:sp>
        <p:nvSpPr>
          <p:cNvPr id="15" name="Freeform 1">
            <a:extLst>
              <a:ext uri="{FF2B5EF4-FFF2-40B4-BE49-F238E27FC236}">
                <a16:creationId xmlns:a16="http://schemas.microsoft.com/office/drawing/2014/main" id="{9C7B6F84-6E23-C245-BAE2-AE7D87E358E1}"/>
              </a:ext>
            </a:extLst>
          </p:cNvPr>
          <p:cNvSpPr>
            <a:spLocks noChangeArrowheads="1"/>
          </p:cNvSpPr>
          <p:nvPr/>
        </p:nvSpPr>
        <p:spPr bwMode="auto">
          <a:xfrm rot="13500000">
            <a:off x="16439297" y="4596527"/>
            <a:ext cx="5107274" cy="12648400"/>
          </a:xfrm>
          <a:custGeom>
            <a:avLst/>
            <a:gdLst>
              <a:gd name="T0" fmla="*/ 0 w 4138"/>
              <a:gd name="T1" fmla="*/ 10223 h 10245"/>
              <a:gd name="T2" fmla="*/ 0 w 4138"/>
              <a:gd name="T3" fmla="*/ 10223 h 10245"/>
              <a:gd name="T4" fmla="*/ 1549 w 4138"/>
              <a:gd name="T5" fmla="*/ 8731 h 10245"/>
              <a:gd name="T6" fmla="*/ 1549 w 4138"/>
              <a:gd name="T7" fmla="*/ 8731 h 10245"/>
              <a:gd name="T8" fmla="*/ 2011 w 4138"/>
              <a:gd name="T9" fmla="*/ 6622 h 10245"/>
              <a:gd name="T10" fmla="*/ 2011 w 4138"/>
              <a:gd name="T11" fmla="*/ 6622 h 10245"/>
              <a:gd name="T12" fmla="*/ 2941 w 4138"/>
              <a:gd name="T13" fmla="*/ 3654 h 10245"/>
              <a:gd name="T14" fmla="*/ 2941 w 4138"/>
              <a:gd name="T15" fmla="*/ 3654 h 10245"/>
              <a:gd name="T16" fmla="*/ 2247 w 4138"/>
              <a:gd name="T17" fmla="*/ 159 h 10245"/>
              <a:gd name="T18" fmla="*/ 2247 w 4138"/>
              <a:gd name="T19" fmla="*/ 159 h 10245"/>
              <a:gd name="T20" fmla="*/ 2107 w 4138"/>
              <a:gd name="T21" fmla="*/ 2 h 10245"/>
              <a:gd name="T22" fmla="*/ 2133 w 4138"/>
              <a:gd name="T23" fmla="*/ 0 h 10245"/>
              <a:gd name="T24" fmla="*/ 2120 w 4138"/>
              <a:gd name="T25" fmla="*/ 0 h 10245"/>
              <a:gd name="T26" fmla="*/ 2133 w 4138"/>
              <a:gd name="T27" fmla="*/ 0 h 10245"/>
              <a:gd name="T28" fmla="*/ 2133 w 4138"/>
              <a:gd name="T29" fmla="*/ 0 h 10245"/>
              <a:gd name="T30" fmla="*/ 2266 w 4138"/>
              <a:gd name="T31" fmla="*/ 140 h 10245"/>
              <a:gd name="T32" fmla="*/ 2266 w 4138"/>
              <a:gd name="T33" fmla="*/ 140 h 10245"/>
              <a:gd name="T34" fmla="*/ 2962 w 4138"/>
              <a:gd name="T35" fmla="*/ 3669 h 10245"/>
              <a:gd name="T36" fmla="*/ 2962 w 4138"/>
              <a:gd name="T37" fmla="*/ 3669 h 10245"/>
              <a:gd name="T38" fmla="*/ 2036 w 4138"/>
              <a:gd name="T39" fmla="*/ 6625 h 10245"/>
              <a:gd name="T40" fmla="*/ 2036 w 4138"/>
              <a:gd name="T41" fmla="*/ 6625 h 10245"/>
              <a:gd name="T42" fmla="*/ 1573 w 4138"/>
              <a:gd name="T43" fmla="*/ 8743 h 10245"/>
              <a:gd name="T44" fmla="*/ 1573 w 4138"/>
              <a:gd name="T45" fmla="*/ 8743 h 10245"/>
              <a:gd name="T46" fmla="*/ 13 w 4138"/>
              <a:gd name="T47" fmla="*/ 10244 h 10245"/>
              <a:gd name="T48" fmla="*/ 0 w 4138"/>
              <a:gd name="T49" fmla="*/ 10223 h 10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38" h="10245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5400000" scaled="0"/>
          </a:gra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16" name="Donut 15">
            <a:extLst>
              <a:ext uri="{FF2B5EF4-FFF2-40B4-BE49-F238E27FC236}">
                <a16:creationId xmlns:a16="http://schemas.microsoft.com/office/drawing/2014/main" id="{3557353A-C55C-5347-9743-875AE14511BC}"/>
              </a:ext>
            </a:extLst>
          </p:cNvPr>
          <p:cNvSpPr/>
          <p:nvPr/>
        </p:nvSpPr>
        <p:spPr>
          <a:xfrm>
            <a:off x="20917337" y="-845575"/>
            <a:ext cx="3215149" cy="3215149"/>
          </a:xfrm>
          <a:prstGeom prst="donut">
            <a:avLst>
              <a:gd name="adj" fmla="val 6613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Nunito Sans ExtraLight" pitchFamily="2" charset="77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6D6B8F5-3767-5046-8E50-BF5643A4F903}"/>
              </a:ext>
            </a:extLst>
          </p:cNvPr>
          <p:cNvSpPr txBox="1"/>
          <p:nvPr/>
        </p:nvSpPr>
        <p:spPr>
          <a:xfrm>
            <a:off x="12687039" y="3942158"/>
            <a:ext cx="5933035" cy="156966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9600" b="1" spc="150" dirty="0">
                <a:solidFill>
                  <a:schemeClr val="tx2"/>
                </a:solidFill>
                <a:latin typeface="Nunito Sans" pitchFamily="2" charset="77"/>
                <a:ea typeface="Source Sans Pro" panose="020B0503030403020204" pitchFamily="34" charset="0"/>
                <a:cs typeface="Mukta" panose="020B0000000000000000" pitchFamily="34" charset="77"/>
              </a:rPr>
              <a:t>GIẢI MẬT</a:t>
            </a: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B7ACFB9C-480B-A445-99B5-C16D92E05673}"/>
              </a:ext>
            </a:extLst>
          </p:cNvPr>
          <p:cNvSpPr>
            <a:spLocks noChangeArrowheads="1"/>
          </p:cNvSpPr>
          <p:nvPr/>
        </p:nvSpPr>
        <p:spPr bwMode="auto">
          <a:xfrm rot="18900000">
            <a:off x="13975829" y="9737219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14" name="Donut 4">
            <a:extLst>
              <a:ext uri="{FF2B5EF4-FFF2-40B4-BE49-F238E27FC236}">
                <a16:creationId xmlns:a16="http://schemas.microsoft.com/office/drawing/2014/main" id="{8D5C6852-1C30-467B-A5B5-0A55123295E8}"/>
              </a:ext>
            </a:extLst>
          </p:cNvPr>
          <p:cNvSpPr/>
          <p:nvPr/>
        </p:nvSpPr>
        <p:spPr>
          <a:xfrm>
            <a:off x="584142" y="5117652"/>
            <a:ext cx="10114577" cy="10131305"/>
          </a:xfrm>
          <a:prstGeom prst="donut">
            <a:avLst>
              <a:gd name="adj" fmla="val 2684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chemeClr val="tx1"/>
              </a:solidFill>
              <a:latin typeface="Nunito Sans ExtraLight" pitchFamily="2" charset="77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10F6AC9-D0FA-4FAD-B051-240E9ACB116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83412" y="7788602"/>
            <a:ext cx="4876800" cy="4876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104259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B107C506-6CDC-5D4D-BDF7-65BE83F65A66}"/>
              </a:ext>
            </a:extLst>
          </p:cNvPr>
          <p:cNvSpPr/>
          <p:nvPr/>
        </p:nvSpPr>
        <p:spPr>
          <a:xfrm>
            <a:off x="2809550" y="1685237"/>
            <a:ext cx="18617890" cy="10109549"/>
          </a:xfrm>
          <a:prstGeom prst="rect">
            <a:avLst/>
          </a:prstGeom>
          <a:solidFill>
            <a:schemeClr val="accent6">
              <a:lumMod val="50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Nunito Sans ExtraLight" pitchFamily="2" charset="77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9CB4C80D-CE95-7E4E-A272-1154CD474888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-5663411" y="3777314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C1696227-3BAE-5E43-A5DF-57E499DA17C1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17125079" y="6219015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4083869" y="3792727"/>
            <a:ext cx="16813671" cy="54072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lnSpc>
                <a:spcPts val="7500"/>
              </a:lnSpc>
              <a:spcBef>
                <a:spcPts val="3000"/>
              </a:spcBef>
              <a:spcAft>
                <a:spcPts val="3000"/>
              </a:spcAft>
            </a:pPr>
            <a:r>
              <a:rPr lang="en-US" sz="5800" b="1" spc="150" dirty="0">
                <a:solidFill>
                  <a:schemeClr val="bg1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CÁC TRƯỜNG HỢP ĐƯƠNG NHIÊN GIẢI MẬT</a:t>
            </a:r>
          </a:p>
          <a:p>
            <a:pPr>
              <a:lnSpc>
                <a:spcPts val="7500"/>
              </a:lnSpc>
              <a:spcBef>
                <a:spcPts val="3000"/>
              </a:spcBef>
              <a:spcAft>
                <a:spcPts val="3000"/>
              </a:spcAft>
            </a:pP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1.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Hết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thời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hạn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bảo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vệ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,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hết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thời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hạn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gia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hạn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thời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hạn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bảo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vệ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BMNN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quy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định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tại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Điều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19,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Điều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20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Luật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Bảo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vệ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BMNN</a:t>
            </a:r>
          </a:p>
          <a:p>
            <a:pPr>
              <a:lnSpc>
                <a:spcPts val="7500"/>
              </a:lnSpc>
              <a:spcBef>
                <a:spcPts val="3000"/>
              </a:spcBef>
              <a:spcAft>
                <a:spcPts val="3000"/>
              </a:spcAft>
            </a:pP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2.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Không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còn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thuộc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danh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mục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BMNN 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ACDECE7-76E4-A847-A9BD-580D9E90562C}"/>
              </a:ext>
            </a:extLst>
          </p:cNvPr>
          <p:cNvSpPr/>
          <p:nvPr/>
        </p:nvSpPr>
        <p:spPr>
          <a:xfrm>
            <a:off x="2567672" y="1675930"/>
            <a:ext cx="226524" cy="10109549"/>
          </a:xfrm>
          <a:prstGeom prst="rect">
            <a:avLst/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Nunito Sans ExtraLight" pitchFamily="2" charset="77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FB4DA9D4-8F46-4D18-8B03-B76C11E7C8C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622947" y="9376619"/>
            <a:ext cx="3219450" cy="830997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258D40FC-8EBD-45DE-AB30-867CE9B5639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775347" y="9529019"/>
            <a:ext cx="3219450" cy="830997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19B6E487-6813-48A8-B3B3-72E6F02335C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927747" y="9681419"/>
            <a:ext cx="3219450" cy="830997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78734A80-8A72-4C4D-8867-01848878F6E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080147" y="9833819"/>
            <a:ext cx="3219450" cy="830997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B21DDE1B-CE79-4EDF-A31D-15044A8A656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232547" y="9986219"/>
            <a:ext cx="3219450" cy="830997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49941914-7E0C-4938-91FD-9737769C44E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384947" y="10138619"/>
            <a:ext cx="3219450" cy="830997"/>
          </a:xfrm>
          <a:prstGeom prst="rect">
            <a:avLst/>
          </a:prstGeom>
        </p:spPr>
      </p:pic>
      <p:pic>
        <p:nvPicPr>
          <p:cNvPr id="17" name="Picture 16" descr="11.jpg">
            <a:extLst>
              <a:ext uri="{FF2B5EF4-FFF2-40B4-BE49-F238E27FC236}">
                <a16:creationId xmlns:a16="http://schemas.microsoft.com/office/drawing/2014/main" id="{19A4C545-D47B-4E4D-9130-30FDFA0A0B0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271062" y="10964085"/>
            <a:ext cx="11709971" cy="1354213"/>
          </a:xfrm>
          <a:prstGeom prst="rect">
            <a:avLst/>
          </a:prstGeom>
        </p:spPr>
      </p:pic>
      <p:pic>
        <p:nvPicPr>
          <p:cNvPr id="18" name="Picture 17" descr="11.jpg">
            <a:extLst>
              <a:ext uri="{FF2B5EF4-FFF2-40B4-BE49-F238E27FC236}">
                <a16:creationId xmlns:a16="http://schemas.microsoft.com/office/drawing/2014/main" id="{DE04AEA2-7513-49F8-ACD0-A827638AF99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423462" y="11116485"/>
            <a:ext cx="11709971" cy="1354213"/>
          </a:xfrm>
          <a:prstGeom prst="rect">
            <a:avLst/>
          </a:prstGeom>
        </p:spPr>
      </p:pic>
      <p:pic>
        <p:nvPicPr>
          <p:cNvPr id="19" name="Picture 18" descr="11.jpg">
            <a:extLst>
              <a:ext uri="{FF2B5EF4-FFF2-40B4-BE49-F238E27FC236}">
                <a16:creationId xmlns:a16="http://schemas.microsoft.com/office/drawing/2014/main" id="{5F69143D-C7AE-486A-81EB-1E89359117B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423462" y="11116485"/>
            <a:ext cx="11709971" cy="1354213"/>
          </a:xfrm>
          <a:prstGeom prst="rect">
            <a:avLst/>
          </a:prstGeom>
        </p:spPr>
      </p:pic>
      <p:pic>
        <p:nvPicPr>
          <p:cNvPr id="20" name="Picture 19" descr="11.jpg">
            <a:extLst>
              <a:ext uri="{FF2B5EF4-FFF2-40B4-BE49-F238E27FC236}">
                <a16:creationId xmlns:a16="http://schemas.microsoft.com/office/drawing/2014/main" id="{5F4037D1-8DB3-44B1-8057-D538D5B94CE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575862" y="11268885"/>
            <a:ext cx="11709971" cy="1354213"/>
          </a:xfrm>
          <a:prstGeom prst="rect">
            <a:avLst/>
          </a:prstGeom>
        </p:spPr>
      </p:pic>
      <p:pic>
        <p:nvPicPr>
          <p:cNvPr id="21" name="Picture 20" descr="11.jpg">
            <a:extLst>
              <a:ext uri="{FF2B5EF4-FFF2-40B4-BE49-F238E27FC236}">
                <a16:creationId xmlns:a16="http://schemas.microsoft.com/office/drawing/2014/main" id="{B5B141ED-A406-4448-ADD8-C9C1922AF25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575862" y="11268885"/>
            <a:ext cx="11709971" cy="1354213"/>
          </a:xfrm>
          <a:prstGeom prst="rect">
            <a:avLst/>
          </a:prstGeom>
        </p:spPr>
      </p:pic>
      <p:pic>
        <p:nvPicPr>
          <p:cNvPr id="22" name="Picture 21" descr="11.jpg">
            <a:extLst>
              <a:ext uri="{FF2B5EF4-FFF2-40B4-BE49-F238E27FC236}">
                <a16:creationId xmlns:a16="http://schemas.microsoft.com/office/drawing/2014/main" id="{8B4B6D51-B44D-44EE-A96B-6802D677313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728262" y="11421285"/>
            <a:ext cx="11709971" cy="1354213"/>
          </a:xfrm>
          <a:prstGeom prst="rect">
            <a:avLst/>
          </a:prstGeom>
        </p:spPr>
      </p:pic>
      <p:pic>
        <p:nvPicPr>
          <p:cNvPr id="23" name="Picture 22" descr="11.jpg">
            <a:extLst>
              <a:ext uri="{FF2B5EF4-FFF2-40B4-BE49-F238E27FC236}">
                <a16:creationId xmlns:a16="http://schemas.microsoft.com/office/drawing/2014/main" id="{D9D47774-CFD6-4222-BE1A-76D32A127FB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728262" y="11421285"/>
            <a:ext cx="11709971" cy="1354213"/>
          </a:xfrm>
          <a:prstGeom prst="rect">
            <a:avLst/>
          </a:prstGeom>
        </p:spPr>
      </p:pic>
      <p:pic>
        <p:nvPicPr>
          <p:cNvPr id="24" name="Picture 23" descr="11.jpg">
            <a:extLst>
              <a:ext uri="{FF2B5EF4-FFF2-40B4-BE49-F238E27FC236}">
                <a16:creationId xmlns:a16="http://schemas.microsoft.com/office/drawing/2014/main" id="{76FA8373-037E-40D0-AD00-AF58F9F71C1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880662" y="11573685"/>
            <a:ext cx="11709971" cy="13542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401000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B107C506-6CDC-5D4D-BDF7-65BE83F65A66}"/>
              </a:ext>
            </a:extLst>
          </p:cNvPr>
          <p:cNvSpPr/>
          <p:nvPr/>
        </p:nvSpPr>
        <p:spPr>
          <a:xfrm>
            <a:off x="2809550" y="1685237"/>
            <a:ext cx="18617890" cy="10109549"/>
          </a:xfrm>
          <a:prstGeom prst="rect">
            <a:avLst/>
          </a:prstGeom>
          <a:solidFill>
            <a:schemeClr val="accent6">
              <a:lumMod val="50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i="1" dirty="0">
              <a:latin typeface="Nunito Sans ExtraLight" pitchFamily="2" charset="77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9CB4C80D-CE95-7E4E-A272-1154CD474888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-5663411" y="3777314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C1696227-3BAE-5E43-A5DF-57E499DA17C1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17125079" y="6219015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879273" y="2992587"/>
            <a:ext cx="17018267" cy="388546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just">
              <a:lnSpc>
                <a:spcPts val="7500"/>
              </a:lnSpc>
              <a:spcBef>
                <a:spcPts val="3000"/>
              </a:spcBef>
              <a:spcAft>
                <a:spcPts val="3000"/>
              </a:spcAft>
            </a:pPr>
            <a:r>
              <a:rPr lang="en-US" sz="5800" b="1" spc="50" dirty="0">
                <a:solidFill>
                  <a:schemeClr val="bg1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TRƯỜNG HỢP GIẢI MẬT TOÀN BỘ HOẶC MỘT PHẦN ĐỂ PHỤC VỤ BẢO VỆ LỢI ÍCH QUỐC GIA, DÂN TỘC, PHÁT TRIỂN KINH TẾ - XÃ HỘI, HỘI NHẬP, HỢP TÁC QUỐC TẾ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ACDECE7-76E4-A847-A9BD-580D9E90562C}"/>
              </a:ext>
            </a:extLst>
          </p:cNvPr>
          <p:cNvSpPr/>
          <p:nvPr/>
        </p:nvSpPr>
        <p:spPr>
          <a:xfrm>
            <a:off x="2567672" y="1675930"/>
            <a:ext cx="226524" cy="10109549"/>
          </a:xfrm>
          <a:prstGeom prst="rect">
            <a:avLst/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Nunito Sans ExtraLight" pitchFamily="2" charset="77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FB4DA9D4-8F46-4D18-8B03-B76C11E7C8C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622947" y="9376619"/>
            <a:ext cx="3219450" cy="830997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258D40FC-8EBD-45DE-AB30-867CE9B5639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775347" y="9529019"/>
            <a:ext cx="3219450" cy="830997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19B6E487-6813-48A8-B3B3-72E6F02335C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927747" y="9681419"/>
            <a:ext cx="3219450" cy="830997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78734A80-8A72-4C4D-8867-01848878F6E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080147" y="9833819"/>
            <a:ext cx="3219450" cy="830997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B21DDE1B-CE79-4EDF-A31D-15044A8A656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232547" y="9986219"/>
            <a:ext cx="3219450" cy="830997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49941914-7E0C-4938-91FD-9737769C44E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384947" y="10138619"/>
            <a:ext cx="3219450" cy="830997"/>
          </a:xfrm>
          <a:prstGeom prst="rect">
            <a:avLst/>
          </a:prstGeom>
        </p:spPr>
      </p:pic>
      <p:pic>
        <p:nvPicPr>
          <p:cNvPr id="17" name="Picture 16" descr="11.jpg">
            <a:extLst>
              <a:ext uri="{FF2B5EF4-FFF2-40B4-BE49-F238E27FC236}">
                <a16:creationId xmlns:a16="http://schemas.microsoft.com/office/drawing/2014/main" id="{19A4C545-D47B-4E4D-9130-30FDFA0A0B0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271062" y="10964085"/>
            <a:ext cx="11709971" cy="1354213"/>
          </a:xfrm>
          <a:prstGeom prst="rect">
            <a:avLst/>
          </a:prstGeom>
        </p:spPr>
      </p:pic>
      <p:pic>
        <p:nvPicPr>
          <p:cNvPr id="18" name="Picture 17" descr="11.jpg">
            <a:extLst>
              <a:ext uri="{FF2B5EF4-FFF2-40B4-BE49-F238E27FC236}">
                <a16:creationId xmlns:a16="http://schemas.microsoft.com/office/drawing/2014/main" id="{DE04AEA2-7513-49F8-ACD0-A827638AF99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423462" y="11116485"/>
            <a:ext cx="11709971" cy="1354213"/>
          </a:xfrm>
          <a:prstGeom prst="rect">
            <a:avLst/>
          </a:prstGeom>
        </p:spPr>
      </p:pic>
      <p:pic>
        <p:nvPicPr>
          <p:cNvPr id="19" name="Picture 18" descr="11.jpg">
            <a:extLst>
              <a:ext uri="{FF2B5EF4-FFF2-40B4-BE49-F238E27FC236}">
                <a16:creationId xmlns:a16="http://schemas.microsoft.com/office/drawing/2014/main" id="{5F69143D-C7AE-486A-81EB-1E89359117B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423462" y="11116485"/>
            <a:ext cx="11709971" cy="1354213"/>
          </a:xfrm>
          <a:prstGeom prst="rect">
            <a:avLst/>
          </a:prstGeom>
        </p:spPr>
      </p:pic>
      <p:pic>
        <p:nvPicPr>
          <p:cNvPr id="20" name="Picture 19" descr="11.jpg">
            <a:extLst>
              <a:ext uri="{FF2B5EF4-FFF2-40B4-BE49-F238E27FC236}">
                <a16:creationId xmlns:a16="http://schemas.microsoft.com/office/drawing/2014/main" id="{5F4037D1-8DB3-44B1-8057-D538D5B94CE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575862" y="11268885"/>
            <a:ext cx="11709971" cy="1354213"/>
          </a:xfrm>
          <a:prstGeom prst="rect">
            <a:avLst/>
          </a:prstGeom>
        </p:spPr>
      </p:pic>
      <p:pic>
        <p:nvPicPr>
          <p:cNvPr id="21" name="Picture 20" descr="11.jpg">
            <a:extLst>
              <a:ext uri="{FF2B5EF4-FFF2-40B4-BE49-F238E27FC236}">
                <a16:creationId xmlns:a16="http://schemas.microsoft.com/office/drawing/2014/main" id="{B5B141ED-A406-4448-ADD8-C9C1922AF25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575862" y="11268885"/>
            <a:ext cx="11709971" cy="1354213"/>
          </a:xfrm>
          <a:prstGeom prst="rect">
            <a:avLst/>
          </a:prstGeom>
        </p:spPr>
      </p:pic>
      <p:pic>
        <p:nvPicPr>
          <p:cNvPr id="22" name="Picture 21" descr="11.jpg">
            <a:extLst>
              <a:ext uri="{FF2B5EF4-FFF2-40B4-BE49-F238E27FC236}">
                <a16:creationId xmlns:a16="http://schemas.microsoft.com/office/drawing/2014/main" id="{8B4B6D51-B44D-44EE-A96B-6802D677313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728262" y="11421285"/>
            <a:ext cx="11709971" cy="1354213"/>
          </a:xfrm>
          <a:prstGeom prst="rect">
            <a:avLst/>
          </a:prstGeom>
        </p:spPr>
      </p:pic>
      <p:pic>
        <p:nvPicPr>
          <p:cNvPr id="23" name="Picture 22" descr="11.jpg">
            <a:extLst>
              <a:ext uri="{FF2B5EF4-FFF2-40B4-BE49-F238E27FC236}">
                <a16:creationId xmlns:a16="http://schemas.microsoft.com/office/drawing/2014/main" id="{D9D47774-CFD6-4222-BE1A-76D32A127FB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728262" y="11421285"/>
            <a:ext cx="11709971" cy="1354213"/>
          </a:xfrm>
          <a:prstGeom prst="rect">
            <a:avLst/>
          </a:prstGeom>
        </p:spPr>
      </p:pic>
      <p:pic>
        <p:nvPicPr>
          <p:cNvPr id="24" name="Picture 23" descr="11.jpg">
            <a:extLst>
              <a:ext uri="{FF2B5EF4-FFF2-40B4-BE49-F238E27FC236}">
                <a16:creationId xmlns:a16="http://schemas.microsoft.com/office/drawing/2014/main" id="{76FA8373-037E-40D0-AD00-AF58F9F71C1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880662" y="11573685"/>
            <a:ext cx="11709971" cy="1354213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147AB523-F8F1-49AB-83C4-50811A102076}"/>
              </a:ext>
            </a:extLst>
          </p:cNvPr>
          <p:cNvSpPr txBox="1"/>
          <p:nvPr/>
        </p:nvSpPr>
        <p:spPr>
          <a:xfrm>
            <a:off x="4378040" y="8146470"/>
            <a:ext cx="15300304" cy="1944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742950" indent="-742950" algn="just">
              <a:lnSpc>
                <a:spcPts val="7500"/>
              </a:lnSpc>
              <a:spcBef>
                <a:spcPts val="3000"/>
              </a:spcBef>
              <a:spcAft>
                <a:spcPts val="3000"/>
              </a:spcAft>
              <a:buAutoNum type="arabicPeriod"/>
            </a:pPr>
            <a:r>
              <a:rPr lang="en-US" sz="4400" b="1" spc="150" dirty="0" err="1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Thẩm</a:t>
            </a:r>
            <a:r>
              <a:rPr lang="en-US" sz="4400" b="1" spc="150" dirty="0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b="1" spc="150" dirty="0" err="1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quyền</a:t>
            </a:r>
            <a:r>
              <a:rPr lang="en-US" sz="4400" b="1" spc="150" dirty="0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b="1" spc="150" dirty="0" err="1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giải</a:t>
            </a:r>
            <a:r>
              <a:rPr lang="en-US" sz="4400" b="1" spc="150" dirty="0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b="1" spc="150" dirty="0" err="1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mật</a:t>
            </a:r>
            <a:r>
              <a:rPr lang="en-US" sz="4400" b="1" spc="150" dirty="0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 BMNN: </a:t>
            </a:r>
            <a:r>
              <a:rPr lang="en-US" sz="4400" spc="150" dirty="0" err="1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Người</a:t>
            </a:r>
            <a:r>
              <a:rPr lang="en-US" sz="4400" spc="150" dirty="0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spc="150" dirty="0" err="1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đứng</a:t>
            </a:r>
            <a:r>
              <a:rPr lang="en-US" sz="4400" spc="150" dirty="0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spc="150" dirty="0" err="1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đầu</a:t>
            </a:r>
            <a:r>
              <a:rPr lang="en-US" sz="4400" spc="150" dirty="0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spc="150" dirty="0" err="1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cơ</a:t>
            </a:r>
            <a:r>
              <a:rPr lang="en-US" sz="4400" spc="150" dirty="0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spc="150" dirty="0" err="1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quan</a:t>
            </a:r>
            <a:r>
              <a:rPr lang="en-US" sz="4400" spc="150" dirty="0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, </a:t>
            </a:r>
            <a:r>
              <a:rPr lang="en-US" sz="4400" spc="150" dirty="0" err="1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tổ</a:t>
            </a:r>
            <a:r>
              <a:rPr lang="en-US" sz="4400" spc="150" dirty="0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spc="150" dirty="0" err="1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chức</a:t>
            </a:r>
            <a:r>
              <a:rPr lang="en-US" sz="4400" spc="150" dirty="0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spc="150" dirty="0" err="1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xác</a:t>
            </a:r>
            <a:r>
              <a:rPr lang="en-US" sz="4400" spc="150" dirty="0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spc="150" dirty="0" err="1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định</a:t>
            </a:r>
            <a:r>
              <a:rPr lang="en-US" sz="4400" spc="150" dirty="0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 BMNN </a:t>
            </a:r>
            <a:r>
              <a:rPr lang="en-US" sz="4400" spc="150" dirty="0" err="1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quyết</a:t>
            </a:r>
            <a:r>
              <a:rPr lang="en-US" sz="4400" spc="150" dirty="0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spc="150" dirty="0" err="1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định</a:t>
            </a:r>
            <a:r>
              <a:rPr lang="en-US" sz="4400" spc="150" dirty="0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spc="150" dirty="0" err="1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giải</a:t>
            </a:r>
            <a:r>
              <a:rPr lang="en-US" sz="4400" spc="150" dirty="0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spc="150" dirty="0" err="1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mật</a:t>
            </a:r>
            <a:endParaRPr lang="en-US" sz="4400" spc="150" dirty="0">
              <a:solidFill>
                <a:schemeClr val="bg1"/>
              </a:solidFill>
              <a:latin typeface="Nunito Sans ExtraLight" pitchFamily="2" charset="0"/>
              <a:ea typeface="Source Sans Pro" panose="020B0503030403020204" pitchFamily="34" charset="0"/>
              <a:cs typeface="Lato Heavy" panose="020F05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899677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2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B107C506-6CDC-5D4D-BDF7-65BE83F65A66}"/>
              </a:ext>
            </a:extLst>
          </p:cNvPr>
          <p:cNvSpPr/>
          <p:nvPr/>
        </p:nvSpPr>
        <p:spPr>
          <a:xfrm>
            <a:off x="2809550" y="1685237"/>
            <a:ext cx="18617890" cy="10633061"/>
          </a:xfrm>
          <a:prstGeom prst="rect">
            <a:avLst/>
          </a:prstGeom>
          <a:solidFill>
            <a:schemeClr val="accent6">
              <a:lumMod val="50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Nunito Sans ExtraLight" pitchFamily="2" charset="77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9CB4C80D-CE95-7E4E-A272-1154CD474888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-5663411" y="3777314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C1696227-3BAE-5E43-A5DF-57E499DA17C1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17125079" y="6219015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4083869" y="1658442"/>
            <a:ext cx="16813671" cy="1056250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lnSpc>
                <a:spcPts val="7500"/>
              </a:lnSpc>
              <a:spcBef>
                <a:spcPts val="600"/>
              </a:spcBef>
              <a:spcAft>
                <a:spcPts val="600"/>
              </a:spcAft>
            </a:pPr>
            <a:r>
              <a:rPr lang="en-US" sz="4400" b="1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2. </a:t>
            </a:r>
            <a:r>
              <a:rPr lang="en-US" sz="4400" b="1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Trình</a:t>
            </a:r>
            <a:r>
              <a:rPr lang="en-US" sz="4400" b="1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b="1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tự</a:t>
            </a:r>
            <a:r>
              <a:rPr lang="en-US" sz="4400" b="1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, </a:t>
            </a:r>
            <a:r>
              <a:rPr lang="en-US" sz="4400" b="1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thủ</a:t>
            </a:r>
            <a:r>
              <a:rPr lang="en-US" sz="4400" b="1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b="1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tục</a:t>
            </a:r>
            <a:r>
              <a:rPr lang="en-US" sz="4400" b="1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b="1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giải</a:t>
            </a:r>
            <a:r>
              <a:rPr lang="en-US" sz="4400" b="1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b="1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mật</a:t>
            </a:r>
            <a:r>
              <a:rPr lang="en-US" sz="4400" b="1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BMNN</a:t>
            </a:r>
          </a:p>
          <a:p>
            <a:pPr marL="514350" indent="-514350">
              <a:lnSpc>
                <a:spcPts val="7500"/>
              </a:lnSpc>
              <a:spcBef>
                <a:spcPts val="600"/>
              </a:spcBef>
              <a:spcAft>
                <a:spcPts val="600"/>
              </a:spcAft>
              <a:buAutoNum type="arabicParenBoth"/>
            </a:pP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Người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đứng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đầu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cơ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quan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,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tổ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chức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xác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định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BMNN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thành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lập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Hội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đồng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giải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mật</a:t>
            </a:r>
            <a:endParaRPr lang="en-US" sz="4400" dirty="0">
              <a:solidFill>
                <a:schemeClr val="bg1"/>
              </a:solidFill>
              <a:latin typeface="Nunito Sans ExtraLight" pitchFamily="2" charset="77"/>
              <a:ea typeface="Noto Sans Light" panose="020B0402040504020204" pitchFamily="34" charset="0"/>
              <a:cs typeface="Noto Sans Light" panose="020B0402040504020204" pitchFamily="34" charset="0"/>
            </a:endParaRPr>
          </a:p>
          <a:p>
            <a:pPr marL="514350" indent="-514350">
              <a:lnSpc>
                <a:spcPts val="7500"/>
              </a:lnSpc>
              <a:spcBef>
                <a:spcPts val="600"/>
              </a:spcBef>
              <a:spcAft>
                <a:spcPts val="600"/>
              </a:spcAft>
              <a:buAutoNum type="arabicParenBoth"/>
            </a:pP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Hội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đồng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giải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mật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gồm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lãnh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đạo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cơ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quan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,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tổ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chức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xác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định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BMNN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làm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Chủ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tịch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Hội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đồng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và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đại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diện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cơ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quan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,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đơn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vị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có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liên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quan</a:t>
            </a:r>
            <a:endParaRPr lang="en-US" sz="4400" dirty="0">
              <a:solidFill>
                <a:schemeClr val="bg1"/>
              </a:solidFill>
              <a:latin typeface="Nunito Sans ExtraLight" pitchFamily="2" charset="77"/>
              <a:ea typeface="Noto Sans Light" panose="020B0402040504020204" pitchFamily="34" charset="0"/>
              <a:cs typeface="Noto Sans Light" panose="020B0402040504020204" pitchFamily="34" charset="0"/>
            </a:endParaRPr>
          </a:p>
          <a:p>
            <a:pPr marL="514350" indent="-514350">
              <a:lnSpc>
                <a:spcPts val="7500"/>
              </a:lnSpc>
              <a:spcBef>
                <a:spcPts val="600"/>
              </a:spcBef>
              <a:spcAft>
                <a:spcPts val="600"/>
              </a:spcAft>
              <a:buAutoNum type="arabicParenBoth"/>
            </a:pP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Hội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đồng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giải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mật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họp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xem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xét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việc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giải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mật</a:t>
            </a:r>
            <a:endParaRPr lang="en-US" sz="4400" dirty="0">
              <a:solidFill>
                <a:schemeClr val="bg1"/>
              </a:solidFill>
              <a:latin typeface="Nunito Sans ExtraLight" pitchFamily="2" charset="77"/>
              <a:ea typeface="Source Sans Pro" panose="020B0503030403020204" pitchFamily="34" charset="0"/>
              <a:cs typeface="Lato Heavy" panose="020F0502020204030203" pitchFamily="34" charset="0"/>
            </a:endParaRPr>
          </a:p>
          <a:p>
            <a:pPr marL="514350" indent="-514350">
              <a:lnSpc>
                <a:spcPts val="7500"/>
              </a:lnSpc>
              <a:spcBef>
                <a:spcPts val="600"/>
              </a:spcBef>
              <a:spcAft>
                <a:spcPts val="600"/>
              </a:spcAft>
              <a:buAutoNum type="arabicParenBoth"/>
            </a:pP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Báo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cáo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người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đứng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đầu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cơ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quan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,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tổ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chức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xác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định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BMNN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quyết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định</a:t>
            </a:r>
            <a:endParaRPr lang="en-US" sz="4400" dirty="0">
              <a:solidFill>
                <a:schemeClr val="bg1"/>
              </a:solidFill>
              <a:latin typeface="Nunito Sans ExtraLight" pitchFamily="2" charset="77"/>
              <a:ea typeface="Source Sans Pro" panose="020B0503030403020204" pitchFamily="34" charset="0"/>
              <a:cs typeface="Lato Heavy" panose="020F0502020204030203" pitchFamily="34" charset="0"/>
            </a:endParaRPr>
          </a:p>
          <a:p>
            <a:pPr marL="514350" indent="-514350">
              <a:lnSpc>
                <a:spcPts val="7500"/>
              </a:lnSpc>
              <a:spcBef>
                <a:spcPts val="600"/>
              </a:spcBef>
              <a:spcAft>
                <a:spcPts val="600"/>
              </a:spcAft>
              <a:buAutoNum type="arabicParenBoth"/>
            </a:pP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Đóng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dấu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“GIẢI MẬT”</a:t>
            </a:r>
          </a:p>
          <a:p>
            <a:pPr marL="514350" indent="-514350">
              <a:lnSpc>
                <a:spcPts val="7500"/>
              </a:lnSpc>
              <a:spcBef>
                <a:spcPts val="600"/>
              </a:spcBef>
              <a:spcAft>
                <a:spcPts val="600"/>
              </a:spcAft>
              <a:buAutoNum type="arabicParenBoth"/>
            </a:pP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Thông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báo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cho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các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cơ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quan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,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tổ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chức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biết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việc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giải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mật</a:t>
            </a:r>
            <a:endParaRPr lang="en-US" sz="4400" dirty="0">
              <a:solidFill>
                <a:schemeClr val="bg1"/>
              </a:solidFill>
              <a:latin typeface="Nunito Sans SemiBold" pitchFamily="2" charset="77"/>
              <a:ea typeface="Source Sans Pro" panose="020B0503030403020204" pitchFamily="34" charset="0"/>
              <a:cs typeface="Lato Heavy" panose="020F0502020204030203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ACDECE7-76E4-A847-A9BD-580D9E90562C}"/>
              </a:ext>
            </a:extLst>
          </p:cNvPr>
          <p:cNvSpPr/>
          <p:nvPr/>
        </p:nvSpPr>
        <p:spPr>
          <a:xfrm>
            <a:off x="2567672" y="1675930"/>
            <a:ext cx="226524" cy="10642368"/>
          </a:xfrm>
          <a:prstGeom prst="rect">
            <a:avLst/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Nunito Sans ExtraLight" pitchFamily="2" charset="77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FB4DA9D4-8F46-4D18-8B03-B76C11E7C8C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622947" y="9376619"/>
            <a:ext cx="3219450" cy="830997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258D40FC-8EBD-45DE-AB30-867CE9B5639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775347" y="9529019"/>
            <a:ext cx="3219450" cy="830997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19B6E487-6813-48A8-B3B3-72E6F02335C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927747" y="9681419"/>
            <a:ext cx="3219450" cy="830997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78734A80-8A72-4C4D-8867-01848878F6E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080147" y="9833819"/>
            <a:ext cx="3219450" cy="830997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B21DDE1B-CE79-4EDF-A31D-15044A8A656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232547" y="9986219"/>
            <a:ext cx="3219450" cy="830997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49941914-7E0C-4938-91FD-9737769C44E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384947" y="10138619"/>
            <a:ext cx="3219450" cy="830997"/>
          </a:xfrm>
          <a:prstGeom prst="rect">
            <a:avLst/>
          </a:prstGeom>
        </p:spPr>
      </p:pic>
      <p:pic>
        <p:nvPicPr>
          <p:cNvPr id="17" name="Picture 16" descr="11.jpg">
            <a:extLst>
              <a:ext uri="{FF2B5EF4-FFF2-40B4-BE49-F238E27FC236}">
                <a16:creationId xmlns:a16="http://schemas.microsoft.com/office/drawing/2014/main" id="{19A4C545-D47B-4E4D-9130-30FDFA0A0B0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271062" y="10964085"/>
            <a:ext cx="11709971" cy="1354213"/>
          </a:xfrm>
          <a:prstGeom prst="rect">
            <a:avLst/>
          </a:prstGeom>
        </p:spPr>
      </p:pic>
      <p:pic>
        <p:nvPicPr>
          <p:cNvPr id="18" name="Picture 17" descr="11.jpg">
            <a:extLst>
              <a:ext uri="{FF2B5EF4-FFF2-40B4-BE49-F238E27FC236}">
                <a16:creationId xmlns:a16="http://schemas.microsoft.com/office/drawing/2014/main" id="{DE04AEA2-7513-49F8-ACD0-A827638AF99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423462" y="11116485"/>
            <a:ext cx="11709971" cy="1354213"/>
          </a:xfrm>
          <a:prstGeom prst="rect">
            <a:avLst/>
          </a:prstGeom>
        </p:spPr>
      </p:pic>
      <p:pic>
        <p:nvPicPr>
          <p:cNvPr id="19" name="Picture 18" descr="11.jpg">
            <a:extLst>
              <a:ext uri="{FF2B5EF4-FFF2-40B4-BE49-F238E27FC236}">
                <a16:creationId xmlns:a16="http://schemas.microsoft.com/office/drawing/2014/main" id="{5F69143D-C7AE-486A-81EB-1E89359117B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423462" y="11116485"/>
            <a:ext cx="11709971" cy="1354213"/>
          </a:xfrm>
          <a:prstGeom prst="rect">
            <a:avLst/>
          </a:prstGeom>
        </p:spPr>
      </p:pic>
      <p:pic>
        <p:nvPicPr>
          <p:cNvPr id="20" name="Picture 19" descr="11.jpg">
            <a:extLst>
              <a:ext uri="{FF2B5EF4-FFF2-40B4-BE49-F238E27FC236}">
                <a16:creationId xmlns:a16="http://schemas.microsoft.com/office/drawing/2014/main" id="{5F4037D1-8DB3-44B1-8057-D538D5B94CE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575862" y="11268885"/>
            <a:ext cx="11709971" cy="1354213"/>
          </a:xfrm>
          <a:prstGeom prst="rect">
            <a:avLst/>
          </a:prstGeom>
        </p:spPr>
      </p:pic>
      <p:pic>
        <p:nvPicPr>
          <p:cNvPr id="21" name="Picture 20" descr="11.jpg">
            <a:extLst>
              <a:ext uri="{FF2B5EF4-FFF2-40B4-BE49-F238E27FC236}">
                <a16:creationId xmlns:a16="http://schemas.microsoft.com/office/drawing/2014/main" id="{B5B141ED-A406-4448-ADD8-C9C1922AF25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575862" y="11268885"/>
            <a:ext cx="11709971" cy="1354213"/>
          </a:xfrm>
          <a:prstGeom prst="rect">
            <a:avLst/>
          </a:prstGeom>
        </p:spPr>
      </p:pic>
      <p:pic>
        <p:nvPicPr>
          <p:cNvPr id="22" name="Picture 21" descr="11.jpg">
            <a:extLst>
              <a:ext uri="{FF2B5EF4-FFF2-40B4-BE49-F238E27FC236}">
                <a16:creationId xmlns:a16="http://schemas.microsoft.com/office/drawing/2014/main" id="{8B4B6D51-B44D-44EE-A96B-6802D677313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728262" y="11421285"/>
            <a:ext cx="11709971" cy="1354213"/>
          </a:xfrm>
          <a:prstGeom prst="rect">
            <a:avLst/>
          </a:prstGeom>
        </p:spPr>
      </p:pic>
      <p:pic>
        <p:nvPicPr>
          <p:cNvPr id="23" name="Picture 22" descr="11.jpg">
            <a:extLst>
              <a:ext uri="{FF2B5EF4-FFF2-40B4-BE49-F238E27FC236}">
                <a16:creationId xmlns:a16="http://schemas.microsoft.com/office/drawing/2014/main" id="{D9D47774-CFD6-4222-BE1A-76D32A127FB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728262" y="11421285"/>
            <a:ext cx="11709971" cy="1354213"/>
          </a:xfrm>
          <a:prstGeom prst="rect">
            <a:avLst/>
          </a:prstGeom>
        </p:spPr>
      </p:pic>
      <p:pic>
        <p:nvPicPr>
          <p:cNvPr id="24" name="Picture 23" descr="11.jpg">
            <a:extLst>
              <a:ext uri="{FF2B5EF4-FFF2-40B4-BE49-F238E27FC236}">
                <a16:creationId xmlns:a16="http://schemas.microsoft.com/office/drawing/2014/main" id="{76FA8373-037E-40D0-AD00-AF58F9F71C1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880662" y="11573685"/>
            <a:ext cx="11709971" cy="13542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094287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B107C506-6CDC-5D4D-BDF7-65BE83F65A66}"/>
              </a:ext>
            </a:extLst>
          </p:cNvPr>
          <p:cNvSpPr/>
          <p:nvPr/>
        </p:nvSpPr>
        <p:spPr>
          <a:xfrm>
            <a:off x="2809550" y="1685237"/>
            <a:ext cx="18617890" cy="10633061"/>
          </a:xfrm>
          <a:prstGeom prst="rect">
            <a:avLst/>
          </a:prstGeom>
          <a:solidFill>
            <a:schemeClr val="accent6">
              <a:lumMod val="50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Nunito Sans ExtraLight" pitchFamily="2" charset="77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9CB4C80D-CE95-7E4E-A272-1154CD474888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-5663411" y="3777314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C1696227-3BAE-5E43-A5DF-57E499DA17C1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17125079" y="6219015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4083869" y="3658990"/>
            <a:ext cx="16813671" cy="656141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lnSpc>
                <a:spcPts val="7500"/>
              </a:lnSpc>
              <a:spcBef>
                <a:spcPts val="600"/>
              </a:spcBef>
              <a:spcAft>
                <a:spcPts val="600"/>
              </a:spcAft>
            </a:pPr>
            <a:r>
              <a:rPr lang="en-US" sz="4400" b="1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3. </a:t>
            </a:r>
            <a:r>
              <a:rPr lang="en-US" sz="4400" b="1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Hồ</a:t>
            </a:r>
            <a:r>
              <a:rPr lang="en-US" sz="4400" b="1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b="1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sơ</a:t>
            </a:r>
            <a:r>
              <a:rPr lang="en-US" sz="4400" b="1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b="1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giải</a:t>
            </a:r>
            <a:r>
              <a:rPr lang="en-US" sz="4400" b="1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b="1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mật</a:t>
            </a:r>
            <a:r>
              <a:rPr lang="en-US" sz="4400" b="1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BMNN</a:t>
            </a:r>
          </a:p>
          <a:p>
            <a:pPr marL="571500" indent="-571500">
              <a:lnSpc>
                <a:spcPts val="7500"/>
              </a:lnSpc>
              <a:spcBef>
                <a:spcPts val="600"/>
              </a:spcBef>
              <a:spcAft>
                <a:spcPts val="600"/>
              </a:spcAft>
              <a:buFontTx/>
              <a:buChar char="-"/>
            </a:pP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Quyết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định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thành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lập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Hội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đồng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giải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mật</a:t>
            </a:r>
            <a:endParaRPr lang="en-US" sz="4400" dirty="0">
              <a:solidFill>
                <a:schemeClr val="bg1"/>
              </a:solidFill>
              <a:latin typeface="Nunito Sans ExtraLight" pitchFamily="2" charset="77"/>
              <a:ea typeface="Source Sans Pro" panose="020B0503030403020204" pitchFamily="34" charset="0"/>
              <a:cs typeface="Lato Heavy" panose="020F0502020204030203" pitchFamily="34" charset="0"/>
            </a:endParaRPr>
          </a:p>
          <a:p>
            <a:pPr marL="571500" indent="-571500">
              <a:lnSpc>
                <a:spcPts val="7500"/>
              </a:lnSpc>
              <a:spcBef>
                <a:spcPts val="600"/>
              </a:spcBef>
              <a:spcAft>
                <a:spcPts val="600"/>
              </a:spcAft>
              <a:buFontTx/>
              <a:buChar char="-"/>
            </a:pP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BMNN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đề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nghị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giải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mật</a:t>
            </a:r>
            <a:endParaRPr lang="en-US" sz="4400" dirty="0">
              <a:solidFill>
                <a:schemeClr val="bg1"/>
              </a:solidFill>
              <a:latin typeface="Nunito Sans ExtraLight" pitchFamily="2" charset="77"/>
              <a:ea typeface="Source Sans Pro" panose="020B0503030403020204" pitchFamily="34" charset="0"/>
              <a:cs typeface="Lato Heavy" panose="020F0502020204030203" pitchFamily="34" charset="0"/>
            </a:endParaRPr>
          </a:p>
          <a:p>
            <a:pPr marL="571500" indent="-571500">
              <a:lnSpc>
                <a:spcPts val="7500"/>
              </a:lnSpc>
              <a:spcBef>
                <a:spcPts val="600"/>
              </a:spcBef>
              <a:spcAft>
                <a:spcPts val="600"/>
              </a:spcAft>
              <a:buFontTx/>
              <a:buChar char="-"/>
            </a:pP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Bản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thuyết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minh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về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BMNN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đề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nghị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giải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mật</a:t>
            </a:r>
            <a:endParaRPr lang="en-US" sz="4400" dirty="0">
              <a:solidFill>
                <a:schemeClr val="bg1"/>
              </a:solidFill>
              <a:latin typeface="Nunito Sans ExtraLight" pitchFamily="2" charset="77"/>
              <a:ea typeface="Source Sans Pro" panose="020B0503030403020204" pitchFamily="34" charset="0"/>
              <a:cs typeface="Lato Heavy" panose="020F0502020204030203" pitchFamily="34" charset="0"/>
            </a:endParaRPr>
          </a:p>
          <a:p>
            <a:pPr marL="571500" indent="-571500">
              <a:lnSpc>
                <a:spcPts val="7500"/>
              </a:lnSpc>
              <a:spcBef>
                <a:spcPts val="600"/>
              </a:spcBef>
              <a:spcAft>
                <a:spcPts val="600"/>
              </a:spcAft>
              <a:buFontTx/>
              <a:buChar char="-"/>
            </a:pP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Biên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bản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họp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Hội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đồng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giải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mật</a:t>
            </a:r>
            <a:endParaRPr lang="en-US" sz="4400" dirty="0">
              <a:solidFill>
                <a:schemeClr val="bg1"/>
              </a:solidFill>
              <a:latin typeface="Nunito Sans ExtraLight" pitchFamily="2" charset="77"/>
              <a:ea typeface="Source Sans Pro" panose="020B0503030403020204" pitchFamily="34" charset="0"/>
              <a:cs typeface="Lato Heavy" panose="020F0502020204030203" pitchFamily="34" charset="0"/>
            </a:endParaRPr>
          </a:p>
          <a:p>
            <a:pPr marL="571500" indent="-571500">
              <a:lnSpc>
                <a:spcPts val="7500"/>
              </a:lnSpc>
              <a:spcBef>
                <a:spcPts val="600"/>
              </a:spcBef>
              <a:spcAft>
                <a:spcPts val="600"/>
              </a:spcAft>
              <a:buFontTx/>
              <a:buChar char="-"/>
            </a:pP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Quyết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định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giải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mật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và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tài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liệu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khác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có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liên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quan</a:t>
            </a:r>
            <a:endParaRPr lang="en-US" sz="4400" dirty="0">
              <a:solidFill>
                <a:schemeClr val="bg1"/>
              </a:solidFill>
              <a:latin typeface="Nunito Sans SemiBold" pitchFamily="2" charset="77"/>
              <a:ea typeface="Source Sans Pro" panose="020B0503030403020204" pitchFamily="34" charset="0"/>
              <a:cs typeface="Lato Heavy" panose="020F0502020204030203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ACDECE7-76E4-A847-A9BD-580D9E90562C}"/>
              </a:ext>
            </a:extLst>
          </p:cNvPr>
          <p:cNvSpPr/>
          <p:nvPr/>
        </p:nvSpPr>
        <p:spPr>
          <a:xfrm>
            <a:off x="2567672" y="1675930"/>
            <a:ext cx="226524" cy="10642368"/>
          </a:xfrm>
          <a:prstGeom prst="rect">
            <a:avLst/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Nunito Sans ExtraLight" pitchFamily="2" charset="77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FB4DA9D4-8F46-4D18-8B03-B76C11E7C8C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622947" y="9376619"/>
            <a:ext cx="3219450" cy="830997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258D40FC-8EBD-45DE-AB30-867CE9B5639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775347" y="9529019"/>
            <a:ext cx="3219450" cy="830997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19B6E487-6813-48A8-B3B3-72E6F02335C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927747" y="9681419"/>
            <a:ext cx="3219450" cy="830997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78734A80-8A72-4C4D-8867-01848878F6E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080147" y="9833819"/>
            <a:ext cx="3219450" cy="830997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B21DDE1B-CE79-4EDF-A31D-15044A8A656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232547" y="9986219"/>
            <a:ext cx="3219450" cy="830997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49941914-7E0C-4938-91FD-9737769C44E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384947" y="10138619"/>
            <a:ext cx="3219450" cy="830997"/>
          </a:xfrm>
          <a:prstGeom prst="rect">
            <a:avLst/>
          </a:prstGeom>
        </p:spPr>
      </p:pic>
      <p:pic>
        <p:nvPicPr>
          <p:cNvPr id="17" name="Picture 16" descr="11.jpg">
            <a:extLst>
              <a:ext uri="{FF2B5EF4-FFF2-40B4-BE49-F238E27FC236}">
                <a16:creationId xmlns:a16="http://schemas.microsoft.com/office/drawing/2014/main" id="{19A4C545-D47B-4E4D-9130-30FDFA0A0B0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271062" y="10964085"/>
            <a:ext cx="11709971" cy="1354213"/>
          </a:xfrm>
          <a:prstGeom prst="rect">
            <a:avLst/>
          </a:prstGeom>
        </p:spPr>
      </p:pic>
      <p:pic>
        <p:nvPicPr>
          <p:cNvPr id="18" name="Picture 17" descr="11.jpg">
            <a:extLst>
              <a:ext uri="{FF2B5EF4-FFF2-40B4-BE49-F238E27FC236}">
                <a16:creationId xmlns:a16="http://schemas.microsoft.com/office/drawing/2014/main" id="{DE04AEA2-7513-49F8-ACD0-A827638AF99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423462" y="11116485"/>
            <a:ext cx="11709971" cy="1354213"/>
          </a:xfrm>
          <a:prstGeom prst="rect">
            <a:avLst/>
          </a:prstGeom>
        </p:spPr>
      </p:pic>
      <p:pic>
        <p:nvPicPr>
          <p:cNvPr id="19" name="Picture 18" descr="11.jpg">
            <a:extLst>
              <a:ext uri="{FF2B5EF4-FFF2-40B4-BE49-F238E27FC236}">
                <a16:creationId xmlns:a16="http://schemas.microsoft.com/office/drawing/2014/main" id="{5F69143D-C7AE-486A-81EB-1E89359117B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423462" y="11116485"/>
            <a:ext cx="11709971" cy="1354213"/>
          </a:xfrm>
          <a:prstGeom prst="rect">
            <a:avLst/>
          </a:prstGeom>
        </p:spPr>
      </p:pic>
      <p:pic>
        <p:nvPicPr>
          <p:cNvPr id="20" name="Picture 19" descr="11.jpg">
            <a:extLst>
              <a:ext uri="{FF2B5EF4-FFF2-40B4-BE49-F238E27FC236}">
                <a16:creationId xmlns:a16="http://schemas.microsoft.com/office/drawing/2014/main" id="{5F4037D1-8DB3-44B1-8057-D538D5B94CE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575862" y="11268885"/>
            <a:ext cx="11709971" cy="1354213"/>
          </a:xfrm>
          <a:prstGeom prst="rect">
            <a:avLst/>
          </a:prstGeom>
        </p:spPr>
      </p:pic>
      <p:pic>
        <p:nvPicPr>
          <p:cNvPr id="21" name="Picture 20" descr="11.jpg">
            <a:extLst>
              <a:ext uri="{FF2B5EF4-FFF2-40B4-BE49-F238E27FC236}">
                <a16:creationId xmlns:a16="http://schemas.microsoft.com/office/drawing/2014/main" id="{B5B141ED-A406-4448-ADD8-C9C1922AF25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575862" y="11268885"/>
            <a:ext cx="11709971" cy="1354213"/>
          </a:xfrm>
          <a:prstGeom prst="rect">
            <a:avLst/>
          </a:prstGeom>
        </p:spPr>
      </p:pic>
      <p:pic>
        <p:nvPicPr>
          <p:cNvPr id="22" name="Picture 21" descr="11.jpg">
            <a:extLst>
              <a:ext uri="{FF2B5EF4-FFF2-40B4-BE49-F238E27FC236}">
                <a16:creationId xmlns:a16="http://schemas.microsoft.com/office/drawing/2014/main" id="{8B4B6D51-B44D-44EE-A96B-6802D677313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728262" y="11421285"/>
            <a:ext cx="11709971" cy="1354213"/>
          </a:xfrm>
          <a:prstGeom prst="rect">
            <a:avLst/>
          </a:prstGeom>
        </p:spPr>
      </p:pic>
      <p:pic>
        <p:nvPicPr>
          <p:cNvPr id="23" name="Picture 22" descr="11.jpg">
            <a:extLst>
              <a:ext uri="{FF2B5EF4-FFF2-40B4-BE49-F238E27FC236}">
                <a16:creationId xmlns:a16="http://schemas.microsoft.com/office/drawing/2014/main" id="{D9D47774-CFD6-4222-BE1A-76D32A127FB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728262" y="11421285"/>
            <a:ext cx="11709971" cy="1354213"/>
          </a:xfrm>
          <a:prstGeom prst="rect">
            <a:avLst/>
          </a:prstGeom>
        </p:spPr>
      </p:pic>
      <p:pic>
        <p:nvPicPr>
          <p:cNvPr id="24" name="Picture 23" descr="11.jpg">
            <a:extLst>
              <a:ext uri="{FF2B5EF4-FFF2-40B4-BE49-F238E27FC236}">
                <a16:creationId xmlns:a16="http://schemas.microsoft.com/office/drawing/2014/main" id="{76FA8373-037E-40D0-AD00-AF58F9F71C1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880662" y="11573685"/>
            <a:ext cx="11709971" cy="13542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947387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onut 4">
            <a:extLst>
              <a:ext uri="{FF2B5EF4-FFF2-40B4-BE49-F238E27FC236}">
                <a16:creationId xmlns:a16="http://schemas.microsoft.com/office/drawing/2014/main" id="{56F39739-2404-864D-B99F-D7B868A8F1FD}"/>
              </a:ext>
            </a:extLst>
          </p:cNvPr>
          <p:cNvSpPr/>
          <p:nvPr/>
        </p:nvSpPr>
        <p:spPr>
          <a:xfrm>
            <a:off x="-1854254" y="1576601"/>
            <a:ext cx="7547750" cy="7547750"/>
          </a:xfrm>
          <a:prstGeom prst="donut">
            <a:avLst>
              <a:gd name="adj" fmla="val 2684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chemeClr val="tx1"/>
              </a:solidFill>
              <a:latin typeface="Nunito Sans ExtraLight" pitchFamily="2" charset="77"/>
            </a:endParaRPr>
          </a:p>
        </p:txBody>
      </p:sp>
      <p:sp>
        <p:nvSpPr>
          <p:cNvPr id="15" name="Freeform 1">
            <a:extLst>
              <a:ext uri="{FF2B5EF4-FFF2-40B4-BE49-F238E27FC236}">
                <a16:creationId xmlns:a16="http://schemas.microsoft.com/office/drawing/2014/main" id="{9C7B6F84-6E23-C245-BAE2-AE7D87E358E1}"/>
              </a:ext>
            </a:extLst>
          </p:cNvPr>
          <p:cNvSpPr>
            <a:spLocks noChangeArrowheads="1"/>
          </p:cNvSpPr>
          <p:nvPr/>
        </p:nvSpPr>
        <p:spPr bwMode="auto">
          <a:xfrm rot="13500000">
            <a:off x="16439297" y="4596527"/>
            <a:ext cx="5107274" cy="12648400"/>
          </a:xfrm>
          <a:custGeom>
            <a:avLst/>
            <a:gdLst>
              <a:gd name="T0" fmla="*/ 0 w 4138"/>
              <a:gd name="T1" fmla="*/ 10223 h 10245"/>
              <a:gd name="T2" fmla="*/ 0 w 4138"/>
              <a:gd name="T3" fmla="*/ 10223 h 10245"/>
              <a:gd name="T4" fmla="*/ 1549 w 4138"/>
              <a:gd name="T5" fmla="*/ 8731 h 10245"/>
              <a:gd name="T6" fmla="*/ 1549 w 4138"/>
              <a:gd name="T7" fmla="*/ 8731 h 10245"/>
              <a:gd name="T8" fmla="*/ 2011 w 4138"/>
              <a:gd name="T9" fmla="*/ 6622 h 10245"/>
              <a:gd name="T10" fmla="*/ 2011 w 4138"/>
              <a:gd name="T11" fmla="*/ 6622 h 10245"/>
              <a:gd name="T12" fmla="*/ 2941 w 4138"/>
              <a:gd name="T13" fmla="*/ 3654 h 10245"/>
              <a:gd name="T14" fmla="*/ 2941 w 4138"/>
              <a:gd name="T15" fmla="*/ 3654 h 10245"/>
              <a:gd name="T16" fmla="*/ 2247 w 4138"/>
              <a:gd name="T17" fmla="*/ 159 h 10245"/>
              <a:gd name="T18" fmla="*/ 2247 w 4138"/>
              <a:gd name="T19" fmla="*/ 159 h 10245"/>
              <a:gd name="T20" fmla="*/ 2107 w 4138"/>
              <a:gd name="T21" fmla="*/ 2 h 10245"/>
              <a:gd name="T22" fmla="*/ 2133 w 4138"/>
              <a:gd name="T23" fmla="*/ 0 h 10245"/>
              <a:gd name="T24" fmla="*/ 2120 w 4138"/>
              <a:gd name="T25" fmla="*/ 0 h 10245"/>
              <a:gd name="T26" fmla="*/ 2133 w 4138"/>
              <a:gd name="T27" fmla="*/ 0 h 10245"/>
              <a:gd name="T28" fmla="*/ 2133 w 4138"/>
              <a:gd name="T29" fmla="*/ 0 h 10245"/>
              <a:gd name="T30" fmla="*/ 2266 w 4138"/>
              <a:gd name="T31" fmla="*/ 140 h 10245"/>
              <a:gd name="T32" fmla="*/ 2266 w 4138"/>
              <a:gd name="T33" fmla="*/ 140 h 10245"/>
              <a:gd name="T34" fmla="*/ 2962 w 4138"/>
              <a:gd name="T35" fmla="*/ 3669 h 10245"/>
              <a:gd name="T36" fmla="*/ 2962 w 4138"/>
              <a:gd name="T37" fmla="*/ 3669 h 10245"/>
              <a:gd name="T38" fmla="*/ 2036 w 4138"/>
              <a:gd name="T39" fmla="*/ 6625 h 10245"/>
              <a:gd name="T40" fmla="*/ 2036 w 4138"/>
              <a:gd name="T41" fmla="*/ 6625 h 10245"/>
              <a:gd name="T42" fmla="*/ 1573 w 4138"/>
              <a:gd name="T43" fmla="*/ 8743 h 10245"/>
              <a:gd name="T44" fmla="*/ 1573 w 4138"/>
              <a:gd name="T45" fmla="*/ 8743 h 10245"/>
              <a:gd name="T46" fmla="*/ 13 w 4138"/>
              <a:gd name="T47" fmla="*/ 10244 h 10245"/>
              <a:gd name="T48" fmla="*/ 0 w 4138"/>
              <a:gd name="T49" fmla="*/ 10223 h 10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38" h="10245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5400000" scaled="0"/>
          </a:gra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16" name="Donut 15">
            <a:extLst>
              <a:ext uri="{FF2B5EF4-FFF2-40B4-BE49-F238E27FC236}">
                <a16:creationId xmlns:a16="http://schemas.microsoft.com/office/drawing/2014/main" id="{3557353A-C55C-5347-9743-875AE14511BC}"/>
              </a:ext>
            </a:extLst>
          </p:cNvPr>
          <p:cNvSpPr/>
          <p:nvPr/>
        </p:nvSpPr>
        <p:spPr>
          <a:xfrm>
            <a:off x="20917337" y="-845575"/>
            <a:ext cx="3215149" cy="3215149"/>
          </a:xfrm>
          <a:prstGeom prst="donut">
            <a:avLst>
              <a:gd name="adj" fmla="val 6613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Nunito Sans ExtraLight" pitchFamily="2" charset="77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6D6B8F5-3767-5046-8E50-BF5643A4F903}"/>
              </a:ext>
            </a:extLst>
          </p:cNvPr>
          <p:cNvSpPr txBox="1"/>
          <p:nvPr/>
        </p:nvSpPr>
        <p:spPr>
          <a:xfrm>
            <a:off x="10538211" y="3942158"/>
            <a:ext cx="10230686" cy="156966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9600" b="1" spc="150" dirty="0">
                <a:solidFill>
                  <a:schemeClr val="tx2"/>
                </a:solidFill>
                <a:latin typeface="Nunito Sans" pitchFamily="2" charset="77"/>
                <a:ea typeface="Source Sans Pro" panose="020B0503030403020204" pitchFamily="34" charset="0"/>
                <a:cs typeface="Mukta" panose="020B0000000000000000" pitchFamily="34" charset="77"/>
              </a:rPr>
              <a:t>TIÊU HỦY BMNN</a:t>
            </a: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B7ACFB9C-480B-A445-99B5-C16D92E05673}"/>
              </a:ext>
            </a:extLst>
          </p:cNvPr>
          <p:cNvSpPr>
            <a:spLocks noChangeArrowheads="1"/>
          </p:cNvSpPr>
          <p:nvPr/>
        </p:nvSpPr>
        <p:spPr bwMode="auto">
          <a:xfrm rot="18900000">
            <a:off x="13975829" y="9737219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14" name="Donut 4">
            <a:extLst>
              <a:ext uri="{FF2B5EF4-FFF2-40B4-BE49-F238E27FC236}">
                <a16:creationId xmlns:a16="http://schemas.microsoft.com/office/drawing/2014/main" id="{8D5C6852-1C30-467B-A5B5-0A55123295E8}"/>
              </a:ext>
            </a:extLst>
          </p:cNvPr>
          <p:cNvSpPr/>
          <p:nvPr/>
        </p:nvSpPr>
        <p:spPr>
          <a:xfrm>
            <a:off x="584142" y="5117652"/>
            <a:ext cx="10114577" cy="10131305"/>
          </a:xfrm>
          <a:prstGeom prst="donut">
            <a:avLst>
              <a:gd name="adj" fmla="val 2684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chemeClr val="tx1"/>
              </a:solidFill>
              <a:latin typeface="Nunito Sans ExtraLight" pitchFamily="2" charset="77"/>
            </a:endParaRPr>
          </a:p>
        </p:txBody>
      </p:sp>
      <p:pic>
        <p:nvPicPr>
          <p:cNvPr id="34" name="Picture 33">
            <a:extLst>
              <a:ext uri="{FF2B5EF4-FFF2-40B4-BE49-F238E27FC236}">
                <a16:creationId xmlns:a16="http://schemas.microsoft.com/office/drawing/2014/main" id="{537458BF-EB2C-44AA-8CEA-DF826A61875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07496" y="7921616"/>
            <a:ext cx="4876800" cy="4876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976394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1">
            <a:extLst>
              <a:ext uri="{FF2B5EF4-FFF2-40B4-BE49-F238E27FC236}">
                <a16:creationId xmlns:a16="http://schemas.microsoft.com/office/drawing/2014/main" id="{5B06594B-A2BE-0640-A64E-D718663FCC1A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20235038" y="-298077"/>
            <a:ext cx="6728240" cy="16662797"/>
          </a:xfrm>
          <a:custGeom>
            <a:avLst/>
            <a:gdLst>
              <a:gd name="T0" fmla="*/ 0 w 4138"/>
              <a:gd name="T1" fmla="*/ 10223 h 10245"/>
              <a:gd name="T2" fmla="*/ 0 w 4138"/>
              <a:gd name="T3" fmla="*/ 10223 h 10245"/>
              <a:gd name="T4" fmla="*/ 1549 w 4138"/>
              <a:gd name="T5" fmla="*/ 8731 h 10245"/>
              <a:gd name="T6" fmla="*/ 1549 w 4138"/>
              <a:gd name="T7" fmla="*/ 8731 h 10245"/>
              <a:gd name="T8" fmla="*/ 2011 w 4138"/>
              <a:gd name="T9" fmla="*/ 6622 h 10245"/>
              <a:gd name="T10" fmla="*/ 2011 w 4138"/>
              <a:gd name="T11" fmla="*/ 6622 h 10245"/>
              <a:gd name="T12" fmla="*/ 2941 w 4138"/>
              <a:gd name="T13" fmla="*/ 3654 h 10245"/>
              <a:gd name="T14" fmla="*/ 2941 w 4138"/>
              <a:gd name="T15" fmla="*/ 3654 h 10245"/>
              <a:gd name="T16" fmla="*/ 2247 w 4138"/>
              <a:gd name="T17" fmla="*/ 159 h 10245"/>
              <a:gd name="T18" fmla="*/ 2247 w 4138"/>
              <a:gd name="T19" fmla="*/ 159 h 10245"/>
              <a:gd name="T20" fmla="*/ 2107 w 4138"/>
              <a:gd name="T21" fmla="*/ 2 h 10245"/>
              <a:gd name="T22" fmla="*/ 2133 w 4138"/>
              <a:gd name="T23" fmla="*/ 0 h 10245"/>
              <a:gd name="T24" fmla="*/ 2120 w 4138"/>
              <a:gd name="T25" fmla="*/ 0 h 10245"/>
              <a:gd name="T26" fmla="*/ 2133 w 4138"/>
              <a:gd name="T27" fmla="*/ 0 h 10245"/>
              <a:gd name="T28" fmla="*/ 2133 w 4138"/>
              <a:gd name="T29" fmla="*/ 0 h 10245"/>
              <a:gd name="T30" fmla="*/ 2266 w 4138"/>
              <a:gd name="T31" fmla="*/ 140 h 10245"/>
              <a:gd name="T32" fmla="*/ 2266 w 4138"/>
              <a:gd name="T33" fmla="*/ 140 h 10245"/>
              <a:gd name="T34" fmla="*/ 2962 w 4138"/>
              <a:gd name="T35" fmla="*/ 3669 h 10245"/>
              <a:gd name="T36" fmla="*/ 2962 w 4138"/>
              <a:gd name="T37" fmla="*/ 3669 h 10245"/>
              <a:gd name="T38" fmla="*/ 2036 w 4138"/>
              <a:gd name="T39" fmla="*/ 6625 h 10245"/>
              <a:gd name="T40" fmla="*/ 2036 w 4138"/>
              <a:gd name="T41" fmla="*/ 6625 h 10245"/>
              <a:gd name="T42" fmla="*/ 1573 w 4138"/>
              <a:gd name="T43" fmla="*/ 8743 h 10245"/>
              <a:gd name="T44" fmla="*/ 1573 w 4138"/>
              <a:gd name="T45" fmla="*/ 8743 h 10245"/>
              <a:gd name="T46" fmla="*/ 13 w 4138"/>
              <a:gd name="T47" fmla="*/ 10244 h 10245"/>
              <a:gd name="T48" fmla="*/ 0 w 4138"/>
              <a:gd name="T49" fmla="*/ 10223 h 10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38" h="10245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5400000" scaled="0"/>
          </a:gra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E7324CAC-C875-5148-931F-58E3CFAF8553}"/>
              </a:ext>
            </a:extLst>
          </p:cNvPr>
          <p:cNvSpPr>
            <a:spLocks noChangeArrowheads="1"/>
          </p:cNvSpPr>
          <p:nvPr/>
        </p:nvSpPr>
        <p:spPr bwMode="auto">
          <a:xfrm rot="8100000">
            <a:off x="-4064968" y="1259149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8" name="Donut 7">
            <a:extLst>
              <a:ext uri="{FF2B5EF4-FFF2-40B4-BE49-F238E27FC236}">
                <a16:creationId xmlns:a16="http://schemas.microsoft.com/office/drawing/2014/main" id="{75B0AF0F-8BF3-3E4B-BCB0-ED0156E77CDE}"/>
              </a:ext>
            </a:extLst>
          </p:cNvPr>
          <p:cNvSpPr/>
          <p:nvPr/>
        </p:nvSpPr>
        <p:spPr>
          <a:xfrm>
            <a:off x="-9939086" y="6318804"/>
            <a:ext cx="15962224" cy="15962224"/>
          </a:xfrm>
          <a:prstGeom prst="donut">
            <a:avLst>
              <a:gd name="adj" fmla="val 3650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Nunito Sans ExtraLight" pitchFamily="2" charset="77"/>
            </a:endParaRPr>
          </a:p>
        </p:txBody>
      </p:sp>
      <p:sp>
        <p:nvSpPr>
          <p:cNvPr id="11" name="Subtitle 2">
            <a:extLst>
              <a:ext uri="{FF2B5EF4-FFF2-40B4-BE49-F238E27FC236}">
                <a16:creationId xmlns:a16="http://schemas.microsoft.com/office/drawing/2014/main" id="{1D86D8CB-001E-E943-8E91-907ABB412B10}"/>
              </a:ext>
            </a:extLst>
          </p:cNvPr>
          <p:cNvSpPr txBox="1">
            <a:spLocks/>
          </p:cNvSpPr>
          <p:nvPr/>
        </p:nvSpPr>
        <p:spPr>
          <a:xfrm>
            <a:off x="4264432" y="4446705"/>
            <a:ext cx="17265535" cy="4247317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742950" indent="-742950" algn="just">
              <a:lnSpc>
                <a:spcPct val="100000"/>
              </a:lnSpc>
              <a:spcBef>
                <a:spcPts val="3000"/>
              </a:spcBef>
              <a:spcAft>
                <a:spcPts val="3000"/>
              </a:spcAft>
              <a:buAutoNum type="arabicPeriod"/>
            </a:pP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Người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có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thẩm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quyền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quy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định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tại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Khoản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1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và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Khoản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2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Điều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11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Luật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Bảo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vệ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BMNN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có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thẩm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quyền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tiêu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hủy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BMNN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thuộc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phạm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vi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quản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lý</a:t>
            </a:r>
            <a:endParaRPr lang="en-US" sz="4400" dirty="0">
              <a:solidFill>
                <a:schemeClr val="tx1"/>
              </a:solidFill>
              <a:latin typeface="Nunito Sans ExtraLight" pitchFamily="2" charset="77"/>
              <a:ea typeface="Noto Sans Light" panose="020B0402040504020204" pitchFamily="34" charset="0"/>
              <a:cs typeface="Noto Sans Light" panose="020B0402040504020204" pitchFamily="34" charset="0"/>
            </a:endParaRPr>
          </a:p>
          <a:p>
            <a:pPr marL="742950" indent="-742950" algn="just">
              <a:lnSpc>
                <a:spcPct val="100000"/>
              </a:lnSpc>
              <a:spcBef>
                <a:spcPts val="3000"/>
              </a:spcBef>
              <a:spcAft>
                <a:spcPts val="3000"/>
              </a:spcAft>
              <a:buAutoNum type="arabicPeriod"/>
            </a:pP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Bộ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trưởng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Bộ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Công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an,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Bộ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trưởng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Bộ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Quốc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phòng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quy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định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thẩm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quyền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tiêu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hủy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BMNN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thuộc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phạm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vi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quản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lý</a:t>
            </a:r>
            <a:endParaRPr lang="en-US" sz="4400" dirty="0">
              <a:solidFill>
                <a:schemeClr val="tx1"/>
              </a:solidFill>
              <a:latin typeface="Nunito Sans ExtraLight" pitchFamily="2" charset="77"/>
              <a:ea typeface="Noto Sans Light" panose="020B0402040504020204" pitchFamily="34" charset="0"/>
              <a:cs typeface="Noto Sans Light" panose="020B040204050402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D4CF98E-FA89-3D41-B0CD-2CF9A1C5A1A7}"/>
              </a:ext>
            </a:extLst>
          </p:cNvPr>
          <p:cNvSpPr txBox="1"/>
          <p:nvPr/>
        </p:nvSpPr>
        <p:spPr>
          <a:xfrm>
            <a:off x="9177253" y="767577"/>
            <a:ext cx="6292107" cy="1107996"/>
          </a:xfrm>
          <a:prstGeom prst="rect">
            <a:avLst/>
          </a:prstGeom>
          <a:noFill/>
          <a:ln>
            <a:noFill/>
          </a:ln>
        </p:spPr>
        <p:txBody>
          <a:bodyPr wrap="none" rtlCol="0" anchor="t">
            <a:spAutoFit/>
          </a:bodyPr>
          <a:lstStyle/>
          <a:p>
            <a:pPr algn="ctr"/>
            <a:r>
              <a:rPr lang="en-US" sz="6600" b="1" spc="300" dirty="0">
                <a:solidFill>
                  <a:schemeClr val="tx2"/>
                </a:solidFill>
                <a:latin typeface="Nunito Sans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THẨM QUYỀN</a:t>
            </a:r>
          </a:p>
        </p:txBody>
      </p:sp>
      <p:sp>
        <p:nvSpPr>
          <p:cNvPr id="13" name="Subtitle 2">
            <a:extLst>
              <a:ext uri="{FF2B5EF4-FFF2-40B4-BE49-F238E27FC236}">
                <a16:creationId xmlns:a16="http://schemas.microsoft.com/office/drawing/2014/main" id="{BC3999E3-F49F-0741-9BD5-2FD141B2047C}"/>
              </a:ext>
            </a:extLst>
          </p:cNvPr>
          <p:cNvSpPr txBox="1">
            <a:spLocks/>
          </p:cNvSpPr>
          <p:nvPr/>
        </p:nvSpPr>
        <p:spPr>
          <a:xfrm>
            <a:off x="9434526" y="1849791"/>
            <a:ext cx="5777544" cy="646331"/>
          </a:xfrm>
          <a:prstGeom prst="rect">
            <a:avLst/>
          </a:prstGeom>
        </p:spPr>
        <p:txBody>
          <a:bodyPr vert="horz" wrap="none" lIns="91440" tIns="45720" rIns="91440" bIns="4572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  <a:spcBef>
                <a:spcPts val="1200"/>
              </a:spcBef>
            </a:pPr>
            <a:r>
              <a:rPr lang="en-US" sz="3600" spc="1200" dirty="0">
                <a:solidFill>
                  <a:schemeClr val="tx1">
                    <a:lumMod val="60000"/>
                    <a:lumOff val="40000"/>
                  </a:schemeClr>
                </a:solidFill>
                <a:latin typeface="Nunito Sans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TIÊU HỦY BMNN</a:t>
            </a:r>
          </a:p>
        </p:txBody>
      </p:sp>
      <p:pic>
        <p:nvPicPr>
          <p:cNvPr id="16" name="Picture 15" descr="11.jpg">
            <a:extLst>
              <a:ext uri="{FF2B5EF4-FFF2-40B4-BE49-F238E27FC236}">
                <a16:creationId xmlns:a16="http://schemas.microsoft.com/office/drawing/2014/main" id="{3526E305-86D4-4869-8B1E-75E6CD26A9A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271062" y="10964085"/>
            <a:ext cx="11709971" cy="1354213"/>
          </a:xfrm>
          <a:prstGeom prst="rect">
            <a:avLst/>
          </a:prstGeom>
        </p:spPr>
      </p:pic>
      <p:pic>
        <p:nvPicPr>
          <p:cNvPr id="17" name="Picture 16" descr="11.jpg">
            <a:extLst>
              <a:ext uri="{FF2B5EF4-FFF2-40B4-BE49-F238E27FC236}">
                <a16:creationId xmlns:a16="http://schemas.microsoft.com/office/drawing/2014/main" id="{E309E613-5DD1-4BA4-BD20-E6F9675452B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423462" y="11116485"/>
            <a:ext cx="11709971" cy="13542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05239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>
        <p:split orient="vert"/>
      </p:transition>
    </mc:Choice>
    <mc:Fallback xmlns="">
      <p:transition spd="slow" advClick="0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23A2E4A5-3CBC-0247-9158-144BF2D7085D}"/>
              </a:ext>
            </a:extLst>
          </p:cNvPr>
          <p:cNvSpPr txBox="1"/>
          <p:nvPr/>
        </p:nvSpPr>
        <p:spPr>
          <a:xfrm>
            <a:off x="10346838" y="767577"/>
            <a:ext cx="3684022" cy="1107996"/>
          </a:xfrm>
          <a:prstGeom prst="rect">
            <a:avLst/>
          </a:prstGeom>
          <a:noFill/>
          <a:ln>
            <a:noFill/>
          </a:ln>
        </p:spPr>
        <p:txBody>
          <a:bodyPr wrap="none" rtlCol="0" anchor="t">
            <a:spAutoFit/>
          </a:bodyPr>
          <a:lstStyle/>
          <a:p>
            <a:pPr algn="ctr"/>
            <a:r>
              <a:rPr lang="en-US" sz="6600" b="1" spc="300" dirty="0">
                <a:solidFill>
                  <a:schemeClr val="tx2"/>
                </a:solidFill>
                <a:latin typeface="Nunito Sans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CĂN CỨ</a:t>
            </a:r>
          </a:p>
        </p:txBody>
      </p:sp>
      <p:sp>
        <p:nvSpPr>
          <p:cNvPr id="9" name="Subtitle 2">
            <a:extLst>
              <a:ext uri="{FF2B5EF4-FFF2-40B4-BE49-F238E27FC236}">
                <a16:creationId xmlns:a16="http://schemas.microsoft.com/office/drawing/2014/main" id="{0228FD3F-A794-BF4C-827C-EECEDA56C90A}"/>
              </a:ext>
            </a:extLst>
          </p:cNvPr>
          <p:cNvSpPr txBox="1">
            <a:spLocks/>
          </p:cNvSpPr>
          <p:nvPr/>
        </p:nvSpPr>
        <p:spPr>
          <a:xfrm>
            <a:off x="9300058" y="1849791"/>
            <a:ext cx="5777544" cy="646331"/>
          </a:xfrm>
          <a:prstGeom prst="rect">
            <a:avLst/>
          </a:prstGeom>
        </p:spPr>
        <p:txBody>
          <a:bodyPr vert="horz" wrap="none" lIns="91440" tIns="45720" rIns="91440" bIns="4572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  <a:spcBef>
                <a:spcPts val="1200"/>
              </a:spcBef>
            </a:pPr>
            <a:r>
              <a:rPr lang="en-US" sz="3600" spc="1200" dirty="0">
                <a:solidFill>
                  <a:schemeClr val="tx1">
                    <a:lumMod val="60000"/>
                    <a:lumOff val="40000"/>
                  </a:schemeClr>
                </a:solidFill>
                <a:latin typeface="Nunito Sans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TIÊU HỦY BMNN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62B93B06-DE8C-EF47-ADE9-790F5AD1D6DE}"/>
              </a:ext>
            </a:extLst>
          </p:cNvPr>
          <p:cNvGrpSpPr/>
          <p:nvPr/>
        </p:nvGrpSpPr>
        <p:grpSpPr>
          <a:xfrm>
            <a:off x="6442248" y="3649777"/>
            <a:ext cx="13064952" cy="2482261"/>
            <a:chOff x="3506116" y="8570756"/>
            <a:chExt cx="10924541" cy="2482261"/>
          </a:xfrm>
        </p:grpSpPr>
        <p:sp>
          <p:nvSpPr>
            <p:cNvPr id="15" name="Subtitle 2">
              <a:extLst>
                <a:ext uri="{FF2B5EF4-FFF2-40B4-BE49-F238E27FC236}">
                  <a16:creationId xmlns:a16="http://schemas.microsoft.com/office/drawing/2014/main" id="{8D0B9264-4606-A94A-B4DF-CB5FFF359DAF}"/>
                </a:ext>
              </a:extLst>
            </p:cNvPr>
            <p:cNvSpPr txBox="1">
              <a:spLocks/>
            </p:cNvSpPr>
            <p:nvPr/>
          </p:nvSpPr>
          <p:spPr>
            <a:xfrm>
              <a:off x="3506116" y="9557095"/>
              <a:ext cx="10924541" cy="1495922"/>
            </a:xfrm>
            <a:prstGeom prst="rect">
              <a:avLst/>
            </a:prstGeom>
          </p:spPr>
          <p:txBody>
            <a:bodyPr vert="horz" wrap="square" lIns="91440" tIns="45720" rIns="91440" bIns="45720" rtlCol="0" anchor="t">
              <a:spAutoFit/>
            </a:bodyPr>
            <a:lstStyle>
              <a:lvl1pPr marL="0" indent="0" algn="ctr" defTabSz="1087636" rtl="0" eaLnBrk="1" latinLnBrk="0" hangingPunct="1">
                <a:lnSpc>
                  <a:spcPct val="120000"/>
                </a:lnSpc>
                <a:spcBef>
                  <a:spcPct val="20000"/>
                </a:spcBef>
                <a:buFont typeface="Arial"/>
                <a:buNone/>
                <a:defRPr sz="2400" kern="1200">
                  <a:solidFill>
                    <a:schemeClr val="tx2"/>
                  </a:solidFill>
                  <a:latin typeface="Open Sans Light"/>
                  <a:ea typeface="+mn-ea"/>
                  <a:cs typeface="Open Sans Light"/>
                </a:defRPr>
              </a:lvl1pPr>
              <a:lvl2pPr marL="108763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2pPr>
              <a:lvl3pPr marL="2175271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3pPr>
              <a:lvl4pPr marL="3262912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4pPr>
              <a:lvl5pPr marL="435054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5pPr>
              <a:lvl6pPr marL="5438184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6525820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7613455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8701091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just">
                <a:lnSpc>
                  <a:spcPts val="5500"/>
                </a:lnSpc>
                <a:spcBef>
                  <a:spcPts val="1800"/>
                </a:spcBef>
                <a:spcAft>
                  <a:spcPts val="1800"/>
                </a:spcAft>
              </a:pP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Khi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không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cần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thiết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phải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lưu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giữ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và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việc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tiêu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hủy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không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gây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nguy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hại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đến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lợi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ích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quốc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gia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,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dân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tộc</a:t>
              </a:r>
              <a:endPara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368FD869-4D4D-8746-862C-3ED3723FE98D}"/>
                </a:ext>
              </a:extLst>
            </p:cNvPr>
            <p:cNvSpPr txBox="1"/>
            <p:nvPr/>
          </p:nvSpPr>
          <p:spPr>
            <a:xfrm>
              <a:off x="3506117" y="8570756"/>
              <a:ext cx="184731" cy="769441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 anchor="b">
              <a:spAutoFit/>
            </a:bodyPr>
            <a:lstStyle/>
            <a:p>
              <a:pPr>
                <a:spcBef>
                  <a:spcPts val="1200"/>
                </a:spcBef>
                <a:spcAft>
                  <a:spcPts val="1200"/>
                </a:spcAft>
              </a:pPr>
              <a:endParaRPr lang="en-US" sz="4400" b="1" spc="150" dirty="0">
                <a:solidFill>
                  <a:schemeClr val="tx2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endParaRP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7FDEAEC5-6546-D441-8D1B-244687B9B7DF}"/>
              </a:ext>
            </a:extLst>
          </p:cNvPr>
          <p:cNvGrpSpPr/>
          <p:nvPr/>
        </p:nvGrpSpPr>
        <p:grpSpPr>
          <a:xfrm>
            <a:off x="6442247" y="7805628"/>
            <a:ext cx="13064952" cy="2482261"/>
            <a:chOff x="12989076" y="8570756"/>
            <a:chExt cx="10924541" cy="2482261"/>
          </a:xfrm>
        </p:grpSpPr>
        <p:sp>
          <p:nvSpPr>
            <p:cNvPr id="18" name="Subtitle 2">
              <a:extLst>
                <a:ext uri="{FF2B5EF4-FFF2-40B4-BE49-F238E27FC236}">
                  <a16:creationId xmlns:a16="http://schemas.microsoft.com/office/drawing/2014/main" id="{B493B2CF-B571-E04C-B8AA-F7FFDFAEA373}"/>
                </a:ext>
              </a:extLst>
            </p:cNvPr>
            <p:cNvSpPr txBox="1">
              <a:spLocks/>
            </p:cNvSpPr>
            <p:nvPr/>
          </p:nvSpPr>
          <p:spPr>
            <a:xfrm>
              <a:off x="12989076" y="9557095"/>
              <a:ext cx="10924541" cy="1495922"/>
            </a:xfrm>
            <a:prstGeom prst="rect">
              <a:avLst/>
            </a:prstGeom>
          </p:spPr>
          <p:txBody>
            <a:bodyPr vert="horz" wrap="square" lIns="91440" tIns="45720" rIns="91440" bIns="45720" rtlCol="0" anchor="t">
              <a:spAutoFit/>
            </a:bodyPr>
            <a:lstStyle>
              <a:lvl1pPr marL="0" indent="0" algn="ctr" defTabSz="1087636" rtl="0" eaLnBrk="1" latinLnBrk="0" hangingPunct="1">
                <a:lnSpc>
                  <a:spcPct val="120000"/>
                </a:lnSpc>
                <a:spcBef>
                  <a:spcPct val="20000"/>
                </a:spcBef>
                <a:buFont typeface="Arial"/>
                <a:buNone/>
                <a:defRPr sz="2400" kern="1200">
                  <a:solidFill>
                    <a:schemeClr val="tx2"/>
                  </a:solidFill>
                  <a:latin typeface="Open Sans Light"/>
                  <a:ea typeface="+mn-ea"/>
                  <a:cs typeface="Open Sans Light"/>
                </a:defRPr>
              </a:lvl1pPr>
              <a:lvl2pPr marL="108763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2pPr>
              <a:lvl3pPr marL="2175271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3pPr>
              <a:lvl4pPr marL="3262912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4pPr>
              <a:lvl5pPr marL="435054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5pPr>
              <a:lvl6pPr marL="5438184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6525820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7613455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8701091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just">
                <a:lnSpc>
                  <a:spcPts val="5500"/>
                </a:lnSpc>
                <a:spcBef>
                  <a:spcPts val="1200"/>
                </a:spcBef>
                <a:spcAft>
                  <a:spcPts val="1200"/>
                </a:spcAft>
              </a:pP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Nếu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không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tiêu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hủy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ngay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sẽ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gây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nguy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hại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cho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lợi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ích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quốc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gia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,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dân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tộc</a:t>
              </a:r>
              <a:endPara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5FA33C2A-4C38-B343-8C66-B1237C1BF55B}"/>
                </a:ext>
              </a:extLst>
            </p:cNvPr>
            <p:cNvSpPr txBox="1"/>
            <p:nvPr/>
          </p:nvSpPr>
          <p:spPr>
            <a:xfrm>
              <a:off x="12989077" y="8570756"/>
              <a:ext cx="184731" cy="769441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 anchor="b">
              <a:spAutoFit/>
            </a:bodyPr>
            <a:lstStyle/>
            <a:p>
              <a:pPr>
                <a:spcBef>
                  <a:spcPts val="1200"/>
                </a:spcBef>
                <a:spcAft>
                  <a:spcPts val="1200"/>
                </a:spcAft>
              </a:pPr>
              <a:endParaRPr lang="en-US" sz="4400" b="1" spc="150" dirty="0">
                <a:solidFill>
                  <a:schemeClr val="tx2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endParaRPr>
            </a:p>
          </p:txBody>
        </p:sp>
      </p:grpSp>
      <p:sp>
        <p:nvSpPr>
          <p:cNvPr id="20" name="Freeform 19">
            <a:extLst>
              <a:ext uri="{FF2B5EF4-FFF2-40B4-BE49-F238E27FC236}">
                <a16:creationId xmlns:a16="http://schemas.microsoft.com/office/drawing/2014/main" id="{B4DB6E64-9D33-7A4E-B9E9-C4559020F641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-5663411" y="3777314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25" name="Freeform 24">
            <a:extLst>
              <a:ext uri="{FF2B5EF4-FFF2-40B4-BE49-F238E27FC236}">
                <a16:creationId xmlns:a16="http://schemas.microsoft.com/office/drawing/2014/main" id="{FB2658A4-CD53-134D-91D5-E257C9C412F6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17225422" y="6624120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26" name="Freeform 1">
            <a:extLst>
              <a:ext uri="{FF2B5EF4-FFF2-40B4-BE49-F238E27FC236}">
                <a16:creationId xmlns:a16="http://schemas.microsoft.com/office/drawing/2014/main" id="{6669D4F1-7134-0245-BACE-C6333FA13946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21568864" y="2983478"/>
            <a:ext cx="4419866" cy="10946004"/>
          </a:xfrm>
          <a:custGeom>
            <a:avLst/>
            <a:gdLst>
              <a:gd name="T0" fmla="*/ 0 w 4138"/>
              <a:gd name="T1" fmla="*/ 10223 h 10245"/>
              <a:gd name="T2" fmla="*/ 0 w 4138"/>
              <a:gd name="T3" fmla="*/ 10223 h 10245"/>
              <a:gd name="T4" fmla="*/ 1549 w 4138"/>
              <a:gd name="T5" fmla="*/ 8731 h 10245"/>
              <a:gd name="T6" fmla="*/ 1549 w 4138"/>
              <a:gd name="T7" fmla="*/ 8731 h 10245"/>
              <a:gd name="T8" fmla="*/ 2011 w 4138"/>
              <a:gd name="T9" fmla="*/ 6622 h 10245"/>
              <a:gd name="T10" fmla="*/ 2011 w 4138"/>
              <a:gd name="T11" fmla="*/ 6622 h 10245"/>
              <a:gd name="T12" fmla="*/ 2941 w 4138"/>
              <a:gd name="T13" fmla="*/ 3654 h 10245"/>
              <a:gd name="T14" fmla="*/ 2941 w 4138"/>
              <a:gd name="T15" fmla="*/ 3654 h 10245"/>
              <a:gd name="T16" fmla="*/ 2247 w 4138"/>
              <a:gd name="T17" fmla="*/ 159 h 10245"/>
              <a:gd name="T18" fmla="*/ 2247 w 4138"/>
              <a:gd name="T19" fmla="*/ 159 h 10245"/>
              <a:gd name="T20" fmla="*/ 2107 w 4138"/>
              <a:gd name="T21" fmla="*/ 2 h 10245"/>
              <a:gd name="T22" fmla="*/ 2133 w 4138"/>
              <a:gd name="T23" fmla="*/ 0 h 10245"/>
              <a:gd name="T24" fmla="*/ 2120 w 4138"/>
              <a:gd name="T25" fmla="*/ 0 h 10245"/>
              <a:gd name="T26" fmla="*/ 2133 w 4138"/>
              <a:gd name="T27" fmla="*/ 0 h 10245"/>
              <a:gd name="T28" fmla="*/ 2133 w 4138"/>
              <a:gd name="T29" fmla="*/ 0 h 10245"/>
              <a:gd name="T30" fmla="*/ 2266 w 4138"/>
              <a:gd name="T31" fmla="*/ 140 h 10245"/>
              <a:gd name="T32" fmla="*/ 2266 w 4138"/>
              <a:gd name="T33" fmla="*/ 140 h 10245"/>
              <a:gd name="T34" fmla="*/ 2962 w 4138"/>
              <a:gd name="T35" fmla="*/ 3669 h 10245"/>
              <a:gd name="T36" fmla="*/ 2962 w 4138"/>
              <a:gd name="T37" fmla="*/ 3669 h 10245"/>
              <a:gd name="T38" fmla="*/ 2036 w 4138"/>
              <a:gd name="T39" fmla="*/ 6625 h 10245"/>
              <a:gd name="T40" fmla="*/ 2036 w 4138"/>
              <a:gd name="T41" fmla="*/ 6625 h 10245"/>
              <a:gd name="T42" fmla="*/ 1573 w 4138"/>
              <a:gd name="T43" fmla="*/ 8743 h 10245"/>
              <a:gd name="T44" fmla="*/ 1573 w 4138"/>
              <a:gd name="T45" fmla="*/ 8743 h 10245"/>
              <a:gd name="T46" fmla="*/ 13 w 4138"/>
              <a:gd name="T47" fmla="*/ 10244 h 10245"/>
              <a:gd name="T48" fmla="*/ 0 w 4138"/>
              <a:gd name="T49" fmla="*/ 10223 h 10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38" h="10245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5400000" scaled="0"/>
          </a:gra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27" name="Freeform 1">
            <a:extLst>
              <a:ext uri="{FF2B5EF4-FFF2-40B4-BE49-F238E27FC236}">
                <a16:creationId xmlns:a16="http://schemas.microsoft.com/office/drawing/2014/main" id="{1AE65B18-7FE7-0A44-9502-47257E8E78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-1761614" y="-334775"/>
            <a:ext cx="4419866" cy="10946004"/>
          </a:xfrm>
          <a:custGeom>
            <a:avLst/>
            <a:gdLst>
              <a:gd name="T0" fmla="*/ 0 w 4138"/>
              <a:gd name="T1" fmla="*/ 10223 h 10245"/>
              <a:gd name="T2" fmla="*/ 0 w 4138"/>
              <a:gd name="T3" fmla="*/ 10223 h 10245"/>
              <a:gd name="T4" fmla="*/ 1549 w 4138"/>
              <a:gd name="T5" fmla="*/ 8731 h 10245"/>
              <a:gd name="T6" fmla="*/ 1549 w 4138"/>
              <a:gd name="T7" fmla="*/ 8731 h 10245"/>
              <a:gd name="T8" fmla="*/ 2011 w 4138"/>
              <a:gd name="T9" fmla="*/ 6622 h 10245"/>
              <a:gd name="T10" fmla="*/ 2011 w 4138"/>
              <a:gd name="T11" fmla="*/ 6622 h 10245"/>
              <a:gd name="T12" fmla="*/ 2941 w 4138"/>
              <a:gd name="T13" fmla="*/ 3654 h 10245"/>
              <a:gd name="T14" fmla="*/ 2941 w 4138"/>
              <a:gd name="T15" fmla="*/ 3654 h 10245"/>
              <a:gd name="T16" fmla="*/ 2247 w 4138"/>
              <a:gd name="T17" fmla="*/ 159 h 10245"/>
              <a:gd name="T18" fmla="*/ 2247 w 4138"/>
              <a:gd name="T19" fmla="*/ 159 h 10245"/>
              <a:gd name="T20" fmla="*/ 2107 w 4138"/>
              <a:gd name="T21" fmla="*/ 2 h 10245"/>
              <a:gd name="T22" fmla="*/ 2133 w 4138"/>
              <a:gd name="T23" fmla="*/ 0 h 10245"/>
              <a:gd name="T24" fmla="*/ 2120 w 4138"/>
              <a:gd name="T25" fmla="*/ 0 h 10245"/>
              <a:gd name="T26" fmla="*/ 2133 w 4138"/>
              <a:gd name="T27" fmla="*/ 0 h 10245"/>
              <a:gd name="T28" fmla="*/ 2133 w 4138"/>
              <a:gd name="T29" fmla="*/ 0 h 10245"/>
              <a:gd name="T30" fmla="*/ 2266 w 4138"/>
              <a:gd name="T31" fmla="*/ 140 h 10245"/>
              <a:gd name="T32" fmla="*/ 2266 w 4138"/>
              <a:gd name="T33" fmla="*/ 140 h 10245"/>
              <a:gd name="T34" fmla="*/ 2962 w 4138"/>
              <a:gd name="T35" fmla="*/ 3669 h 10245"/>
              <a:gd name="T36" fmla="*/ 2962 w 4138"/>
              <a:gd name="T37" fmla="*/ 3669 h 10245"/>
              <a:gd name="T38" fmla="*/ 2036 w 4138"/>
              <a:gd name="T39" fmla="*/ 6625 h 10245"/>
              <a:gd name="T40" fmla="*/ 2036 w 4138"/>
              <a:gd name="T41" fmla="*/ 6625 h 10245"/>
              <a:gd name="T42" fmla="*/ 1573 w 4138"/>
              <a:gd name="T43" fmla="*/ 8743 h 10245"/>
              <a:gd name="T44" fmla="*/ 1573 w 4138"/>
              <a:gd name="T45" fmla="*/ 8743 h 10245"/>
              <a:gd name="T46" fmla="*/ 13 w 4138"/>
              <a:gd name="T47" fmla="*/ 10244 h 10245"/>
              <a:gd name="T48" fmla="*/ 0 w 4138"/>
              <a:gd name="T49" fmla="*/ 10223 h 10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38" h="10245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5400000" scaled="0"/>
          </a:gra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4ECF0B9E-9F15-4DF3-B89A-23AE3228A441}"/>
              </a:ext>
            </a:extLst>
          </p:cNvPr>
          <p:cNvSpPr txBox="1"/>
          <p:nvPr/>
        </p:nvSpPr>
        <p:spPr>
          <a:xfrm>
            <a:off x="5363129" y="4352336"/>
            <a:ext cx="92633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0" b="1" dirty="0">
                <a:solidFill>
                  <a:schemeClr val="accent6">
                    <a:alpha val="50000"/>
                  </a:schemeClr>
                </a:solidFill>
                <a:latin typeface="Nunito Sans" pitchFamily="2" charset="77"/>
              </a:rPr>
              <a:t>1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E353DC5-C02F-42C0-9392-C67D87179672}"/>
              </a:ext>
            </a:extLst>
          </p:cNvPr>
          <p:cNvSpPr txBox="1"/>
          <p:nvPr/>
        </p:nvSpPr>
        <p:spPr>
          <a:xfrm>
            <a:off x="5397541" y="8862394"/>
            <a:ext cx="957003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0" b="1" dirty="0">
                <a:solidFill>
                  <a:schemeClr val="accent6">
                    <a:alpha val="50000"/>
                  </a:schemeClr>
                </a:solidFill>
                <a:latin typeface="Nunito Sans" pitchFamily="2" charset="77"/>
              </a:rPr>
              <a:t>2</a:t>
            </a:r>
          </a:p>
        </p:txBody>
      </p:sp>
      <p:pic>
        <p:nvPicPr>
          <p:cNvPr id="34" name="Picture 33" descr="11.jpg">
            <a:extLst>
              <a:ext uri="{FF2B5EF4-FFF2-40B4-BE49-F238E27FC236}">
                <a16:creationId xmlns:a16="http://schemas.microsoft.com/office/drawing/2014/main" id="{E7A69790-56E7-4E83-BBE1-8D39C31E557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271062" y="10964085"/>
            <a:ext cx="11709971" cy="1354213"/>
          </a:xfrm>
          <a:prstGeom prst="rect">
            <a:avLst/>
          </a:prstGeom>
        </p:spPr>
      </p:pic>
      <p:pic>
        <p:nvPicPr>
          <p:cNvPr id="35" name="Picture 34" descr="11.jpg">
            <a:extLst>
              <a:ext uri="{FF2B5EF4-FFF2-40B4-BE49-F238E27FC236}">
                <a16:creationId xmlns:a16="http://schemas.microsoft.com/office/drawing/2014/main" id="{E986595F-B731-4AD2-916E-356553120F0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423462" y="11116485"/>
            <a:ext cx="11709971" cy="1354213"/>
          </a:xfrm>
          <a:prstGeom prst="rect">
            <a:avLst/>
          </a:prstGeom>
        </p:spPr>
      </p:pic>
      <p:pic>
        <p:nvPicPr>
          <p:cNvPr id="36" name="Picture 35" descr="11.jpg">
            <a:extLst>
              <a:ext uri="{FF2B5EF4-FFF2-40B4-BE49-F238E27FC236}">
                <a16:creationId xmlns:a16="http://schemas.microsoft.com/office/drawing/2014/main" id="{535E849D-45CE-43D2-8690-6BBA4156AAC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575862" y="11268885"/>
            <a:ext cx="11709971" cy="13542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20984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24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Freeform 24">
            <a:extLst>
              <a:ext uri="{FF2B5EF4-FFF2-40B4-BE49-F238E27FC236}">
                <a16:creationId xmlns:a16="http://schemas.microsoft.com/office/drawing/2014/main" id="{9C9FB898-C808-1B46-8989-12DAE2D75402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-5663411" y="3777314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26" name="Freeform 25">
            <a:extLst>
              <a:ext uri="{FF2B5EF4-FFF2-40B4-BE49-F238E27FC236}">
                <a16:creationId xmlns:a16="http://schemas.microsoft.com/office/drawing/2014/main" id="{4F209360-DFB8-1A48-B4F7-CB0D42F725E5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17125079" y="6219015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pic>
        <p:nvPicPr>
          <p:cNvPr id="17" name="Picture 16" descr="11.jpg">
            <a:extLst>
              <a:ext uri="{FF2B5EF4-FFF2-40B4-BE49-F238E27FC236}">
                <a16:creationId xmlns:a16="http://schemas.microsoft.com/office/drawing/2014/main" id="{60FDD15D-7AC4-4025-A411-A161F2A89E9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7271062" y="10964085"/>
            <a:ext cx="11709971" cy="1354213"/>
          </a:xfrm>
          <a:prstGeom prst="rect">
            <a:avLst/>
          </a:prstGeom>
        </p:spPr>
      </p:pic>
      <p:pic>
        <p:nvPicPr>
          <p:cNvPr id="18" name="Picture 17" descr="11.jpg">
            <a:extLst>
              <a:ext uri="{FF2B5EF4-FFF2-40B4-BE49-F238E27FC236}">
                <a16:creationId xmlns:a16="http://schemas.microsoft.com/office/drawing/2014/main" id="{8BE84BAF-B21A-475F-BB7C-005C778D889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7423462" y="11116485"/>
            <a:ext cx="11709971" cy="1354213"/>
          </a:xfrm>
          <a:prstGeom prst="rect">
            <a:avLst/>
          </a:prstGeom>
        </p:spPr>
      </p:pic>
      <p:pic>
        <p:nvPicPr>
          <p:cNvPr id="19" name="Picture 18" descr="11.jpg">
            <a:extLst>
              <a:ext uri="{FF2B5EF4-FFF2-40B4-BE49-F238E27FC236}">
                <a16:creationId xmlns:a16="http://schemas.microsoft.com/office/drawing/2014/main" id="{D4D908DE-77E1-4A7C-AEE0-5F8B388867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7575862" y="11268885"/>
            <a:ext cx="11709971" cy="1354213"/>
          </a:xfrm>
          <a:prstGeom prst="rect">
            <a:avLst/>
          </a:prstGeom>
        </p:spPr>
      </p:pic>
      <p:pic>
        <p:nvPicPr>
          <p:cNvPr id="20" name="Picture 19" descr="11.jpg">
            <a:extLst>
              <a:ext uri="{FF2B5EF4-FFF2-40B4-BE49-F238E27FC236}">
                <a16:creationId xmlns:a16="http://schemas.microsoft.com/office/drawing/2014/main" id="{A1AB7B5C-C5D4-42DF-B93C-45FC0A6EEFF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7728262" y="11421285"/>
            <a:ext cx="11709971" cy="1354213"/>
          </a:xfrm>
          <a:prstGeom prst="rect">
            <a:avLst/>
          </a:prstGeom>
        </p:spPr>
      </p:pic>
      <p:sp>
        <p:nvSpPr>
          <p:cNvPr id="28" name="TextBox 27">
            <a:extLst>
              <a:ext uri="{FF2B5EF4-FFF2-40B4-BE49-F238E27FC236}">
                <a16:creationId xmlns:a16="http://schemas.microsoft.com/office/drawing/2014/main" id="{EB659076-2F08-4719-980D-28592FA18FBA}"/>
              </a:ext>
            </a:extLst>
          </p:cNvPr>
          <p:cNvSpPr txBox="1"/>
          <p:nvPr/>
        </p:nvSpPr>
        <p:spPr>
          <a:xfrm>
            <a:off x="7664231" y="767577"/>
            <a:ext cx="9049272" cy="1107996"/>
          </a:xfrm>
          <a:prstGeom prst="rect">
            <a:avLst/>
          </a:prstGeom>
          <a:noFill/>
          <a:ln>
            <a:noFill/>
          </a:ln>
        </p:spPr>
        <p:txBody>
          <a:bodyPr wrap="none" rtlCol="0" anchor="t">
            <a:spAutoFit/>
          </a:bodyPr>
          <a:lstStyle/>
          <a:p>
            <a:pPr algn="ctr"/>
            <a:r>
              <a:rPr lang="en-US" sz="6600" b="1" spc="300" dirty="0">
                <a:solidFill>
                  <a:schemeClr val="tx2"/>
                </a:solidFill>
                <a:latin typeface="Nunito Sans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TRÌNH TỰ, THỦ TỤC</a:t>
            </a:r>
          </a:p>
        </p:txBody>
      </p:sp>
      <p:sp>
        <p:nvSpPr>
          <p:cNvPr id="29" name="Subtitle 2">
            <a:extLst>
              <a:ext uri="{FF2B5EF4-FFF2-40B4-BE49-F238E27FC236}">
                <a16:creationId xmlns:a16="http://schemas.microsoft.com/office/drawing/2014/main" id="{80E92AB0-B6A0-440A-9A84-AA4301C96C70}"/>
              </a:ext>
            </a:extLst>
          </p:cNvPr>
          <p:cNvSpPr txBox="1">
            <a:spLocks/>
          </p:cNvSpPr>
          <p:nvPr/>
        </p:nvSpPr>
        <p:spPr>
          <a:xfrm>
            <a:off x="9300064" y="1849791"/>
            <a:ext cx="5777544" cy="646331"/>
          </a:xfrm>
          <a:prstGeom prst="rect">
            <a:avLst/>
          </a:prstGeom>
        </p:spPr>
        <p:txBody>
          <a:bodyPr vert="horz" wrap="none" lIns="91440" tIns="45720" rIns="91440" bIns="4572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  <a:spcBef>
                <a:spcPts val="1200"/>
              </a:spcBef>
            </a:pPr>
            <a:r>
              <a:rPr lang="en-US" sz="3600" spc="1200" dirty="0">
                <a:solidFill>
                  <a:schemeClr val="tx1">
                    <a:lumMod val="60000"/>
                    <a:lumOff val="40000"/>
                  </a:schemeClr>
                </a:solidFill>
                <a:latin typeface="Nunito Sans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TIÊU HỦY BMNN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6B14E053-752A-4016-9546-9E03C32BC8F8}"/>
              </a:ext>
            </a:extLst>
          </p:cNvPr>
          <p:cNvSpPr txBox="1">
            <a:spLocks/>
          </p:cNvSpPr>
          <p:nvPr/>
        </p:nvSpPr>
        <p:spPr>
          <a:xfrm>
            <a:off x="3416535" y="3998186"/>
            <a:ext cx="17947178" cy="5144357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742950" indent="-742950" algn="just">
              <a:lnSpc>
                <a:spcPts val="6500"/>
              </a:lnSpc>
              <a:spcBef>
                <a:spcPts val="1200"/>
              </a:spcBef>
              <a:spcAft>
                <a:spcPts val="1200"/>
              </a:spcAft>
              <a:buAutoNum type="arabicParenBoth"/>
            </a:pP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Thành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lập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Hội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đồng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tiêu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hủy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BMNN do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đại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diện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lãnh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đạo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cơ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quan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,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tổ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chức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trực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tiếp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lưu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giữ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tài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liệu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,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vật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chứa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BMNN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là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Chủ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tịch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Hội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đồng</a:t>
            </a:r>
            <a:endParaRPr lang="en-US" sz="4400" dirty="0">
              <a:solidFill>
                <a:schemeClr val="tx1"/>
              </a:solidFill>
              <a:latin typeface="Nunito Sans ExtraLight" pitchFamily="2" charset="77"/>
              <a:ea typeface="Noto Sans Light" panose="020B0402040504020204" pitchFamily="34" charset="0"/>
              <a:cs typeface="Noto Sans Light" panose="020B0402040504020204" pitchFamily="34" charset="0"/>
            </a:endParaRPr>
          </a:p>
          <a:p>
            <a:pPr marL="742950" indent="-742950" algn="just">
              <a:lnSpc>
                <a:spcPts val="6500"/>
              </a:lnSpc>
              <a:spcBef>
                <a:spcPts val="1200"/>
              </a:spcBef>
              <a:spcAft>
                <a:spcPts val="1200"/>
              </a:spcAft>
              <a:buAutoNum type="arabicParenBoth"/>
            </a:pP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Họp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Hội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đồng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rà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soát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tài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liệu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,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vật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chứa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BMNN</a:t>
            </a:r>
          </a:p>
          <a:p>
            <a:pPr marL="742950" indent="-742950" algn="just">
              <a:lnSpc>
                <a:spcPts val="6500"/>
              </a:lnSpc>
              <a:spcBef>
                <a:spcPts val="1200"/>
              </a:spcBef>
              <a:spcAft>
                <a:spcPts val="1200"/>
              </a:spcAft>
              <a:buAutoNum type="arabicParenBoth"/>
            </a:pP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Báo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cáo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người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có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thẩm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quyền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cho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phép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tiêu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hủy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BMNN</a:t>
            </a:r>
          </a:p>
          <a:p>
            <a:pPr marL="742950" indent="-742950" algn="just">
              <a:lnSpc>
                <a:spcPts val="6500"/>
              </a:lnSpc>
              <a:spcBef>
                <a:spcPts val="1200"/>
              </a:spcBef>
              <a:spcAft>
                <a:spcPts val="1200"/>
              </a:spcAft>
              <a:buAutoNum type="arabicParenBoth"/>
            </a:pP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Thực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hiện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việc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tiêu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hủy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BMNN</a:t>
            </a:r>
          </a:p>
        </p:txBody>
      </p:sp>
      <p:sp>
        <p:nvSpPr>
          <p:cNvPr id="31" name="Freeform 1">
            <a:extLst>
              <a:ext uri="{FF2B5EF4-FFF2-40B4-BE49-F238E27FC236}">
                <a16:creationId xmlns:a16="http://schemas.microsoft.com/office/drawing/2014/main" id="{8065AE94-3184-4D0F-B5BC-5DC715D925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-1761614" y="-334775"/>
            <a:ext cx="4419866" cy="10946004"/>
          </a:xfrm>
          <a:custGeom>
            <a:avLst/>
            <a:gdLst>
              <a:gd name="T0" fmla="*/ 0 w 4138"/>
              <a:gd name="T1" fmla="*/ 10223 h 10245"/>
              <a:gd name="T2" fmla="*/ 0 w 4138"/>
              <a:gd name="T3" fmla="*/ 10223 h 10245"/>
              <a:gd name="T4" fmla="*/ 1549 w 4138"/>
              <a:gd name="T5" fmla="*/ 8731 h 10245"/>
              <a:gd name="T6" fmla="*/ 1549 w 4138"/>
              <a:gd name="T7" fmla="*/ 8731 h 10245"/>
              <a:gd name="T8" fmla="*/ 2011 w 4138"/>
              <a:gd name="T9" fmla="*/ 6622 h 10245"/>
              <a:gd name="T10" fmla="*/ 2011 w 4138"/>
              <a:gd name="T11" fmla="*/ 6622 h 10245"/>
              <a:gd name="T12" fmla="*/ 2941 w 4138"/>
              <a:gd name="T13" fmla="*/ 3654 h 10245"/>
              <a:gd name="T14" fmla="*/ 2941 w 4138"/>
              <a:gd name="T15" fmla="*/ 3654 h 10245"/>
              <a:gd name="T16" fmla="*/ 2247 w 4138"/>
              <a:gd name="T17" fmla="*/ 159 h 10245"/>
              <a:gd name="T18" fmla="*/ 2247 w 4138"/>
              <a:gd name="T19" fmla="*/ 159 h 10245"/>
              <a:gd name="T20" fmla="*/ 2107 w 4138"/>
              <a:gd name="T21" fmla="*/ 2 h 10245"/>
              <a:gd name="T22" fmla="*/ 2133 w 4138"/>
              <a:gd name="T23" fmla="*/ 0 h 10245"/>
              <a:gd name="T24" fmla="*/ 2120 w 4138"/>
              <a:gd name="T25" fmla="*/ 0 h 10245"/>
              <a:gd name="T26" fmla="*/ 2133 w 4138"/>
              <a:gd name="T27" fmla="*/ 0 h 10245"/>
              <a:gd name="T28" fmla="*/ 2133 w 4138"/>
              <a:gd name="T29" fmla="*/ 0 h 10245"/>
              <a:gd name="T30" fmla="*/ 2266 w 4138"/>
              <a:gd name="T31" fmla="*/ 140 h 10245"/>
              <a:gd name="T32" fmla="*/ 2266 w 4138"/>
              <a:gd name="T33" fmla="*/ 140 h 10245"/>
              <a:gd name="T34" fmla="*/ 2962 w 4138"/>
              <a:gd name="T35" fmla="*/ 3669 h 10245"/>
              <a:gd name="T36" fmla="*/ 2962 w 4138"/>
              <a:gd name="T37" fmla="*/ 3669 h 10245"/>
              <a:gd name="T38" fmla="*/ 2036 w 4138"/>
              <a:gd name="T39" fmla="*/ 6625 h 10245"/>
              <a:gd name="T40" fmla="*/ 2036 w 4138"/>
              <a:gd name="T41" fmla="*/ 6625 h 10245"/>
              <a:gd name="T42" fmla="*/ 1573 w 4138"/>
              <a:gd name="T43" fmla="*/ 8743 h 10245"/>
              <a:gd name="T44" fmla="*/ 1573 w 4138"/>
              <a:gd name="T45" fmla="*/ 8743 h 10245"/>
              <a:gd name="T46" fmla="*/ 13 w 4138"/>
              <a:gd name="T47" fmla="*/ 10244 h 10245"/>
              <a:gd name="T48" fmla="*/ 0 w 4138"/>
              <a:gd name="T49" fmla="*/ 10223 h 10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38" h="10245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5400000" scaled="0"/>
          </a:gra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32" name="Freeform 1">
            <a:extLst>
              <a:ext uri="{FF2B5EF4-FFF2-40B4-BE49-F238E27FC236}">
                <a16:creationId xmlns:a16="http://schemas.microsoft.com/office/drawing/2014/main" id="{EB43855C-38B7-4846-982A-0730EC622852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21568864" y="2983478"/>
            <a:ext cx="4419866" cy="10946004"/>
          </a:xfrm>
          <a:custGeom>
            <a:avLst/>
            <a:gdLst>
              <a:gd name="T0" fmla="*/ 0 w 4138"/>
              <a:gd name="T1" fmla="*/ 10223 h 10245"/>
              <a:gd name="T2" fmla="*/ 0 w 4138"/>
              <a:gd name="T3" fmla="*/ 10223 h 10245"/>
              <a:gd name="T4" fmla="*/ 1549 w 4138"/>
              <a:gd name="T5" fmla="*/ 8731 h 10245"/>
              <a:gd name="T6" fmla="*/ 1549 w 4138"/>
              <a:gd name="T7" fmla="*/ 8731 h 10245"/>
              <a:gd name="T8" fmla="*/ 2011 w 4138"/>
              <a:gd name="T9" fmla="*/ 6622 h 10245"/>
              <a:gd name="T10" fmla="*/ 2011 w 4138"/>
              <a:gd name="T11" fmla="*/ 6622 h 10245"/>
              <a:gd name="T12" fmla="*/ 2941 w 4138"/>
              <a:gd name="T13" fmla="*/ 3654 h 10245"/>
              <a:gd name="T14" fmla="*/ 2941 w 4138"/>
              <a:gd name="T15" fmla="*/ 3654 h 10245"/>
              <a:gd name="T16" fmla="*/ 2247 w 4138"/>
              <a:gd name="T17" fmla="*/ 159 h 10245"/>
              <a:gd name="T18" fmla="*/ 2247 w 4138"/>
              <a:gd name="T19" fmla="*/ 159 h 10245"/>
              <a:gd name="T20" fmla="*/ 2107 w 4138"/>
              <a:gd name="T21" fmla="*/ 2 h 10245"/>
              <a:gd name="T22" fmla="*/ 2133 w 4138"/>
              <a:gd name="T23" fmla="*/ 0 h 10245"/>
              <a:gd name="T24" fmla="*/ 2120 w 4138"/>
              <a:gd name="T25" fmla="*/ 0 h 10245"/>
              <a:gd name="T26" fmla="*/ 2133 w 4138"/>
              <a:gd name="T27" fmla="*/ 0 h 10245"/>
              <a:gd name="T28" fmla="*/ 2133 w 4138"/>
              <a:gd name="T29" fmla="*/ 0 h 10245"/>
              <a:gd name="T30" fmla="*/ 2266 w 4138"/>
              <a:gd name="T31" fmla="*/ 140 h 10245"/>
              <a:gd name="T32" fmla="*/ 2266 w 4138"/>
              <a:gd name="T33" fmla="*/ 140 h 10245"/>
              <a:gd name="T34" fmla="*/ 2962 w 4138"/>
              <a:gd name="T35" fmla="*/ 3669 h 10245"/>
              <a:gd name="T36" fmla="*/ 2962 w 4138"/>
              <a:gd name="T37" fmla="*/ 3669 h 10245"/>
              <a:gd name="T38" fmla="*/ 2036 w 4138"/>
              <a:gd name="T39" fmla="*/ 6625 h 10245"/>
              <a:gd name="T40" fmla="*/ 2036 w 4138"/>
              <a:gd name="T41" fmla="*/ 6625 h 10245"/>
              <a:gd name="T42" fmla="*/ 1573 w 4138"/>
              <a:gd name="T43" fmla="*/ 8743 h 10245"/>
              <a:gd name="T44" fmla="*/ 1573 w 4138"/>
              <a:gd name="T45" fmla="*/ 8743 h 10245"/>
              <a:gd name="T46" fmla="*/ 13 w 4138"/>
              <a:gd name="T47" fmla="*/ 10244 h 10245"/>
              <a:gd name="T48" fmla="*/ 0 w 4138"/>
              <a:gd name="T49" fmla="*/ 10223 h 10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38" h="10245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5400000" scaled="0"/>
          </a:gra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Nunito Sans ExtraLight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10115958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Freeform 24">
            <a:extLst>
              <a:ext uri="{FF2B5EF4-FFF2-40B4-BE49-F238E27FC236}">
                <a16:creationId xmlns:a16="http://schemas.microsoft.com/office/drawing/2014/main" id="{9C9FB898-C808-1B46-8989-12DAE2D75402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-5663411" y="3777314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26" name="Freeform 25">
            <a:extLst>
              <a:ext uri="{FF2B5EF4-FFF2-40B4-BE49-F238E27FC236}">
                <a16:creationId xmlns:a16="http://schemas.microsoft.com/office/drawing/2014/main" id="{4F209360-DFB8-1A48-B4F7-CB0D42F725E5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17125079" y="6219015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pic>
        <p:nvPicPr>
          <p:cNvPr id="17" name="Picture 16" descr="11.jpg">
            <a:extLst>
              <a:ext uri="{FF2B5EF4-FFF2-40B4-BE49-F238E27FC236}">
                <a16:creationId xmlns:a16="http://schemas.microsoft.com/office/drawing/2014/main" id="{60FDD15D-7AC4-4025-A411-A161F2A89E9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7271062" y="10964085"/>
            <a:ext cx="11709971" cy="1354213"/>
          </a:xfrm>
          <a:prstGeom prst="rect">
            <a:avLst/>
          </a:prstGeom>
        </p:spPr>
      </p:pic>
      <p:pic>
        <p:nvPicPr>
          <p:cNvPr id="18" name="Picture 17" descr="11.jpg">
            <a:extLst>
              <a:ext uri="{FF2B5EF4-FFF2-40B4-BE49-F238E27FC236}">
                <a16:creationId xmlns:a16="http://schemas.microsoft.com/office/drawing/2014/main" id="{8BE84BAF-B21A-475F-BB7C-005C778D889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7423462" y="11116485"/>
            <a:ext cx="11709971" cy="1354213"/>
          </a:xfrm>
          <a:prstGeom prst="rect">
            <a:avLst/>
          </a:prstGeom>
        </p:spPr>
      </p:pic>
      <p:pic>
        <p:nvPicPr>
          <p:cNvPr id="19" name="Picture 18" descr="11.jpg">
            <a:extLst>
              <a:ext uri="{FF2B5EF4-FFF2-40B4-BE49-F238E27FC236}">
                <a16:creationId xmlns:a16="http://schemas.microsoft.com/office/drawing/2014/main" id="{D4D908DE-77E1-4A7C-AEE0-5F8B388867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7575862" y="11268885"/>
            <a:ext cx="11709971" cy="1354213"/>
          </a:xfrm>
          <a:prstGeom prst="rect">
            <a:avLst/>
          </a:prstGeom>
        </p:spPr>
      </p:pic>
      <p:pic>
        <p:nvPicPr>
          <p:cNvPr id="20" name="Picture 19" descr="11.jpg">
            <a:extLst>
              <a:ext uri="{FF2B5EF4-FFF2-40B4-BE49-F238E27FC236}">
                <a16:creationId xmlns:a16="http://schemas.microsoft.com/office/drawing/2014/main" id="{A1AB7B5C-C5D4-42DF-B93C-45FC0A6EEFF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7728262" y="11421285"/>
            <a:ext cx="11709971" cy="1354213"/>
          </a:xfrm>
          <a:prstGeom prst="rect">
            <a:avLst/>
          </a:prstGeom>
        </p:spPr>
      </p:pic>
      <p:sp>
        <p:nvSpPr>
          <p:cNvPr id="28" name="TextBox 27">
            <a:extLst>
              <a:ext uri="{FF2B5EF4-FFF2-40B4-BE49-F238E27FC236}">
                <a16:creationId xmlns:a16="http://schemas.microsoft.com/office/drawing/2014/main" id="{EB659076-2F08-4719-980D-28592FA18FBA}"/>
              </a:ext>
            </a:extLst>
          </p:cNvPr>
          <p:cNvSpPr txBox="1"/>
          <p:nvPr/>
        </p:nvSpPr>
        <p:spPr>
          <a:xfrm>
            <a:off x="10628184" y="767577"/>
            <a:ext cx="3121367" cy="1107996"/>
          </a:xfrm>
          <a:prstGeom prst="rect">
            <a:avLst/>
          </a:prstGeom>
          <a:noFill/>
          <a:ln>
            <a:noFill/>
          </a:ln>
        </p:spPr>
        <p:txBody>
          <a:bodyPr wrap="none" rtlCol="0" anchor="t">
            <a:spAutoFit/>
          </a:bodyPr>
          <a:lstStyle/>
          <a:p>
            <a:pPr algn="ctr"/>
            <a:r>
              <a:rPr lang="en-US" sz="6600" b="1" spc="300" dirty="0">
                <a:solidFill>
                  <a:schemeClr val="tx2"/>
                </a:solidFill>
                <a:latin typeface="Nunito Sans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HỒ SƠ</a:t>
            </a:r>
          </a:p>
        </p:txBody>
      </p:sp>
      <p:sp>
        <p:nvSpPr>
          <p:cNvPr id="29" name="Subtitle 2">
            <a:extLst>
              <a:ext uri="{FF2B5EF4-FFF2-40B4-BE49-F238E27FC236}">
                <a16:creationId xmlns:a16="http://schemas.microsoft.com/office/drawing/2014/main" id="{80E92AB0-B6A0-440A-9A84-AA4301C96C70}"/>
              </a:ext>
            </a:extLst>
          </p:cNvPr>
          <p:cNvSpPr txBox="1">
            <a:spLocks/>
          </p:cNvSpPr>
          <p:nvPr/>
        </p:nvSpPr>
        <p:spPr>
          <a:xfrm>
            <a:off x="9300064" y="1849791"/>
            <a:ext cx="5777544" cy="646331"/>
          </a:xfrm>
          <a:prstGeom prst="rect">
            <a:avLst/>
          </a:prstGeom>
        </p:spPr>
        <p:txBody>
          <a:bodyPr vert="horz" wrap="none" lIns="91440" tIns="45720" rIns="91440" bIns="4572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  <a:spcBef>
                <a:spcPts val="1200"/>
              </a:spcBef>
            </a:pPr>
            <a:r>
              <a:rPr lang="en-US" sz="3600" spc="1200" dirty="0">
                <a:solidFill>
                  <a:schemeClr val="tx1">
                    <a:lumMod val="60000"/>
                    <a:lumOff val="40000"/>
                  </a:schemeClr>
                </a:solidFill>
                <a:latin typeface="Nunito Sans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TIÊU HỦY BMNN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6B14E053-752A-4016-9546-9E03C32BC8F8}"/>
              </a:ext>
            </a:extLst>
          </p:cNvPr>
          <p:cNvSpPr txBox="1">
            <a:spLocks/>
          </p:cNvSpPr>
          <p:nvPr/>
        </p:nvSpPr>
        <p:spPr>
          <a:xfrm>
            <a:off x="5151120" y="3844298"/>
            <a:ext cx="14831209" cy="545213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571500" indent="-571500" algn="just">
              <a:lnSpc>
                <a:spcPts val="6500"/>
              </a:lnSpc>
              <a:spcBef>
                <a:spcPts val="1200"/>
              </a:spcBef>
              <a:spcAft>
                <a:spcPts val="1200"/>
              </a:spcAft>
              <a:buFontTx/>
              <a:buChar char="-"/>
            </a:pP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Quyết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định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thành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lập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Hội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đồng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tiêu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hủy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</a:p>
          <a:p>
            <a:pPr marL="571500" indent="-571500" algn="just">
              <a:lnSpc>
                <a:spcPts val="6500"/>
              </a:lnSpc>
              <a:spcBef>
                <a:spcPts val="1200"/>
              </a:spcBef>
              <a:spcAft>
                <a:spcPts val="1200"/>
              </a:spcAft>
              <a:buFontTx/>
              <a:buChar char="-"/>
            </a:pP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Danh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sách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tài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liệu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,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vật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chứa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BMNN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đề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nghị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tiêu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hủy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</a:p>
          <a:p>
            <a:pPr marL="571500" indent="-571500" algn="just">
              <a:lnSpc>
                <a:spcPts val="6500"/>
              </a:lnSpc>
              <a:spcBef>
                <a:spcPts val="1200"/>
              </a:spcBef>
              <a:spcAft>
                <a:spcPts val="1200"/>
              </a:spcAft>
              <a:buFontTx/>
              <a:buChar char="-"/>
            </a:pP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Biên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bản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họp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Hội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đồng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tiêu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hủy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</a:p>
          <a:p>
            <a:pPr marL="571500" indent="-571500" algn="just">
              <a:lnSpc>
                <a:spcPts val="6500"/>
              </a:lnSpc>
              <a:spcBef>
                <a:spcPts val="1200"/>
              </a:spcBef>
              <a:spcAft>
                <a:spcPts val="1200"/>
              </a:spcAft>
              <a:buFontTx/>
              <a:buChar char="-"/>
            </a:pP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Quyết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định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tiêu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hủy</a:t>
            </a:r>
            <a:endParaRPr lang="en-US" sz="4400" dirty="0">
              <a:solidFill>
                <a:schemeClr val="tx1"/>
              </a:solidFill>
              <a:latin typeface="Nunito Sans ExtraLight" pitchFamily="2" charset="77"/>
              <a:ea typeface="Noto Sans Light" panose="020B0402040504020204" pitchFamily="34" charset="0"/>
              <a:cs typeface="Noto Sans Light" panose="020B0402040504020204" pitchFamily="34" charset="0"/>
            </a:endParaRPr>
          </a:p>
          <a:p>
            <a:pPr marL="571500" indent="-571500" algn="just">
              <a:lnSpc>
                <a:spcPts val="6500"/>
              </a:lnSpc>
              <a:spcBef>
                <a:spcPts val="1200"/>
              </a:spcBef>
              <a:spcAft>
                <a:spcPts val="1200"/>
              </a:spcAft>
              <a:buFontTx/>
              <a:buChar char="-"/>
            </a:pP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Biên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bản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tiêu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hủy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và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tài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liệu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khác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có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liên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quan</a:t>
            </a:r>
            <a:endParaRPr lang="en-US" sz="4400" dirty="0">
              <a:solidFill>
                <a:schemeClr val="tx1"/>
              </a:solidFill>
              <a:latin typeface="Nunito Sans ExtraLight" pitchFamily="2" charset="77"/>
              <a:ea typeface="Noto Sans Light" panose="020B0402040504020204" pitchFamily="34" charset="0"/>
              <a:cs typeface="Noto Sans Light" panose="020B0402040504020204" pitchFamily="34" charset="0"/>
            </a:endParaRPr>
          </a:p>
        </p:txBody>
      </p:sp>
      <p:sp>
        <p:nvSpPr>
          <p:cNvPr id="14" name="Freeform 1">
            <a:extLst>
              <a:ext uri="{FF2B5EF4-FFF2-40B4-BE49-F238E27FC236}">
                <a16:creationId xmlns:a16="http://schemas.microsoft.com/office/drawing/2014/main" id="{33779D00-67EF-4BB2-8FAE-1682B311B943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21568864" y="2983478"/>
            <a:ext cx="4419866" cy="10946004"/>
          </a:xfrm>
          <a:custGeom>
            <a:avLst/>
            <a:gdLst>
              <a:gd name="T0" fmla="*/ 0 w 4138"/>
              <a:gd name="T1" fmla="*/ 10223 h 10245"/>
              <a:gd name="T2" fmla="*/ 0 w 4138"/>
              <a:gd name="T3" fmla="*/ 10223 h 10245"/>
              <a:gd name="T4" fmla="*/ 1549 w 4138"/>
              <a:gd name="T5" fmla="*/ 8731 h 10245"/>
              <a:gd name="T6" fmla="*/ 1549 w 4138"/>
              <a:gd name="T7" fmla="*/ 8731 h 10245"/>
              <a:gd name="T8" fmla="*/ 2011 w 4138"/>
              <a:gd name="T9" fmla="*/ 6622 h 10245"/>
              <a:gd name="T10" fmla="*/ 2011 w 4138"/>
              <a:gd name="T11" fmla="*/ 6622 h 10245"/>
              <a:gd name="T12" fmla="*/ 2941 w 4138"/>
              <a:gd name="T13" fmla="*/ 3654 h 10245"/>
              <a:gd name="T14" fmla="*/ 2941 w 4138"/>
              <a:gd name="T15" fmla="*/ 3654 h 10245"/>
              <a:gd name="T16" fmla="*/ 2247 w 4138"/>
              <a:gd name="T17" fmla="*/ 159 h 10245"/>
              <a:gd name="T18" fmla="*/ 2247 w 4138"/>
              <a:gd name="T19" fmla="*/ 159 h 10245"/>
              <a:gd name="T20" fmla="*/ 2107 w 4138"/>
              <a:gd name="T21" fmla="*/ 2 h 10245"/>
              <a:gd name="T22" fmla="*/ 2133 w 4138"/>
              <a:gd name="T23" fmla="*/ 0 h 10245"/>
              <a:gd name="T24" fmla="*/ 2120 w 4138"/>
              <a:gd name="T25" fmla="*/ 0 h 10245"/>
              <a:gd name="T26" fmla="*/ 2133 w 4138"/>
              <a:gd name="T27" fmla="*/ 0 h 10245"/>
              <a:gd name="T28" fmla="*/ 2133 w 4138"/>
              <a:gd name="T29" fmla="*/ 0 h 10245"/>
              <a:gd name="T30" fmla="*/ 2266 w 4138"/>
              <a:gd name="T31" fmla="*/ 140 h 10245"/>
              <a:gd name="T32" fmla="*/ 2266 w 4138"/>
              <a:gd name="T33" fmla="*/ 140 h 10245"/>
              <a:gd name="T34" fmla="*/ 2962 w 4138"/>
              <a:gd name="T35" fmla="*/ 3669 h 10245"/>
              <a:gd name="T36" fmla="*/ 2962 w 4138"/>
              <a:gd name="T37" fmla="*/ 3669 h 10245"/>
              <a:gd name="T38" fmla="*/ 2036 w 4138"/>
              <a:gd name="T39" fmla="*/ 6625 h 10245"/>
              <a:gd name="T40" fmla="*/ 2036 w 4138"/>
              <a:gd name="T41" fmla="*/ 6625 h 10245"/>
              <a:gd name="T42" fmla="*/ 1573 w 4138"/>
              <a:gd name="T43" fmla="*/ 8743 h 10245"/>
              <a:gd name="T44" fmla="*/ 1573 w 4138"/>
              <a:gd name="T45" fmla="*/ 8743 h 10245"/>
              <a:gd name="T46" fmla="*/ 13 w 4138"/>
              <a:gd name="T47" fmla="*/ 10244 h 10245"/>
              <a:gd name="T48" fmla="*/ 0 w 4138"/>
              <a:gd name="T49" fmla="*/ 10223 h 10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38" h="10245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5400000" scaled="0"/>
          </a:gra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15" name="Freeform 1">
            <a:extLst>
              <a:ext uri="{FF2B5EF4-FFF2-40B4-BE49-F238E27FC236}">
                <a16:creationId xmlns:a16="http://schemas.microsoft.com/office/drawing/2014/main" id="{00E36996-A450-4136-BE4C-C19163DF39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-1761614" y="-334775"/>
            <a:ext cx="4419866" cy="10946004"/>
          </a:xfrm>
          <a:custGeom>
            <a:avLst/>
            <a:gdLst>
              <a:gd name="T0" fmla="*/ 0 w 4138"/>
              <a:gd name="T1" fmla="*/ 10223 h 10245"/>
              <a:gd name="T2" fmla="*/ 0 w 4138"/>
              <a:gd name="T3" fmla="*/ 10223 h 10245"/>
              <a:gd name="T4" fmla="*/ 1549 w 4138"/>
              <a:gd name="T5" fmla="*/ 8731 h 10245"/>
              <a:gd name="T6" fmla="*/ 1549 w 4138"/>
              <a:gd name="T7" fmla="*/ 8731 h 10245"/>
              <a:gd name="T8" fmla="*/ 2011 w 4138"/>
              <a:gd name="T9" fmla="*/ 6622 h 10245"/>
              <a:gd name="T10" fmla="*/ 2011 w 4138"/>
              <a:gd name="T11" fmla="*/ 6622 h 10245"/>
              <a:gd name="T12" fmla="*/ 2941 w 4138"/>
              <a:gd name="T13" fmla="*/ 3654 h 10245"/>
              <a:gd name="T14" fmla="*/ 2941 w 4138"/>
              <a:gd name="T15" fmla="*/ 3654 h 10245"/>
              <a:gd name="T16" fmla="*/ 2247 w 4138"/>
              <a:gd name="T17" fmla="*/ 159 h 10245"/>
              <a:gd name="T18" fmla="*/ 2247 w 4138"/>
              <a:gd name="T19" fmla="*/ 159 h 10245"/>
              <a:gd name="T20" fmla="*/ 2107 w 4138"/>
              <a:gd name="T21" fmla="*/ 2 h 10245"/>
              <a:gd name="T22" fmla="*/ 2133 w 4138"/>
              <a:gd name="T23" fmla="*/ 0 h 10245"/>
              <a:gd name="T24" fmla="*/ 2120 w 4138"/>
              <a:gd name="T25" fmla="*/ 0 h 10245"/>
              <a:gd name="T26" fmla="*/ 2133 w 4138"/>
              <a:gd name="T27" fmla="*/ 0 h 10245"/>
              <a:gd name="T28" fmla="*/ 2133 w 4138"/>
              <a:gd name="T29" fmla="*/ 0 h 10245"/>
              <a:gd name="T30" fmla="*/ 2266 w 4138"/>
              <a:gd name="T31" fmla="*/ 140 h 10245"/>
              <a:gd name="T32" fmla="*/ 2266 w 4138"/>
              <a:gd name="T33" fmla="*/ 140 h 10245"/>
              <a:gd name="T34" fmla="*/ 2962 w 4138"/>
              <a:gd name="T35" fmla="*/ 3669 h 10245"/>
              <a:gd name="T36" fmla="*/ 2962 w 4138"/>
              <a:gd name="T37" fmla="*/ 3669 h 10245"/>
              <a:gd name="T38" fmla="*/ 2036 w 4138"/>
              <a:gd name="T39" fmla="*/ 6625 h 10245"/>
              <a:gd name="T40" fmla="*/ 2036 w 4138"/>
              <a:gd name="T41" fmla="*/ 6625 h 10245"/>
              <a:gd name="T42" fmla="*/ 1573 w 4138"/>
              <a:gd name="T43" fmla="*/ 8743 h 10245"/>
              <a:gd name="T44" fmla="*/ 1573 w 4138"/>
              <a:gd name="T45" fmla="*/ 8743 h 10245"/>
              <a:gd name="T46" fmla="*/ 13 w 4138"/>
              <a:gd name="T47" fmla="*/ 10244 h 10245"/>
              <a:gd name="T48" fmla="*/ 0 w 4138"/>
              <a:gd name="T49" fmla="*/ 10223 h 10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38" h="10245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5400000" scaled="0"/>
          </a:gra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Nunito Sans ExtraLight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20074326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Donut 9">
            <a:extLst>
              <a:ext uri="{FF2B5EF4-FFF2-40B4-BE49-F238E27FC236}">
                <a16:creationId xmlns:a16="http://schemas.microsoft.com/office/drawing/2014/main" id="{F889446D-172E-C340-B0C1-DD3F44A4C603}"/>
              </a:ext>
            </a:extLst>
          </p:cNvPr>
          <p:cNvSpPr/>
          <p:nvPr/>
        </p:nvSpPr>
        <p:spPr>
          <a:xfrm>
            <a:off x="3977032" y="3849302"/>
            <a:ext cx="3272904" cy="3272902"/>
          </a:xfrm>
          <a:prstGeom prst="donut">
            <a:avLst>
              <a:gd name="adj" fmla="val 3650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Nunito Sans ExtraLight" pitchFamily="2" charset="77"/>
            </a:endParaRPr>
          </a:p>
        </p:txBody>
      </p:sp>
      <p:sp>
        <p:nvSpPr>
          <p:cNvPr id="11" name="Donut 10">
            <a:extLst>
              <a:ext uri="{FF2B5EF4-FFF2-40B4-BE49-F238E27FC236}">
                <a16:creationId xmlns:a16="http://schemas.microsoft.com/office/drawing/2014/main" id="{6CBA5418-27C0-184C-A1DD-6026D5945344}"/>
              </a:ext>
            </a:extLst>
          </p:cNvPr>
          <p:cNvSpPr/>
          <p:nvPr/>
        </p:nvSpPr>
        <p:spPr>
          <a:xfrm>
            <a:off x="3977032" y="8648823"/>
            <a:ext cx="3272904" cy="3272902"/>
          </a:xfrm>
          <a:prstGeom prst="donut">
            <a:avLst>
              <a:gd name="adj" fmla="val 3650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Nunito Sans ExtraLight" pitchFamily="2" charset="77"/>
            </a:endParaRPr>
          </a:p>
        </p:txBody>
      </p:sp>
      <p:sp>
        <p:nvSpPr>
          <p:cNvPr id="15" name="Subtitle 2">
            <a:extLst>
              <a:ext uri="{FF2B5EF4-FFF2-40B4-BE49-F238E27FC236}">
                <a16:creationId xmlns:a16="http://schemas.microsoft.com/office/drawing/2014/main" id="{8D0B9264-4606-A94A-B4DF-CB5FFF359DAF}"/>
              </a:ext>
            </a:extLst>
          </p:cNvPr>
          <p:cNvSpPr txBox="1">
            <a:spLocks/>
          </p:cNvSpPr>
          <p:nvPr/>
        </p:nvSpPr>
        <p:spPr>
          <a:xfrm>
            <a:off x="7862438" y="4074814"/>
            <a:ext cx="13177730" cy="2763898"/>
          </a:xfrm>
          <a:prstGeom prst="rect">
            <a:avLst/>
          </a:prstGeom>
        </p:spPr>
        <p:txBody>
          <a:bodyPr vert="horz" wrap="square" lIns="91440" tIns="45720" rIns="91440" bIns="4572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lnSpc>
                <a:spcPct val="150000"/>
              </a:lnSpc>
              <a:spcBef>
                <a:spcPts val="0"/>
              </a:spcBef>
            </a:pPr>
            <a:r>
              <a:rPr lang="en-US" sz="40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BMNN </a:t>
            </a:r>
            <a:r>
              <a:rPr lang="en-US" sz="40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phải</a:t>
            </a:r>
            <a:r>
              <a:rPr lang="en-US" sz="40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được</a:t>
            </a:r>
            <a:r>
              <a:rPr lang="en-US" sz="40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soạn</a:t>
            </a:r>
            <a:r>
              <a:rPr lang="en-US" sz="40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thảo</a:t>
            </a:r>
            <a:r>
              <a:rPr lang="en-US" sz="40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trên</a:t>
            </a:r>
            <a:r>
              <a:rPr lang="en-US" sz="40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máy</a:t>
            </a:r>
            <a:r>
              <a:rPr lang="en-US" sz="40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tính</a:t>
            </a:r>
            <a:r>
              <a:rPr lang="en-US" sz="40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độc</a:t>
            </a:r>
            <a:r>
              <a:rPr lang="en-US" sz="40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lập</a:t>
            </a:r>
            <a:r>
              <a:rPr lang="en-US" sz="40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(</a:t>
            </a:r>
            <a:r>
              <a:rPr lang="en-US" sz="40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không</a:t>
            </a:r>
            <a:r>
              <a:rPr lang="en-US" sz="40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kết</a:t>
            </a:r>
            <a:r>
              <a:rPr lang="en-US" sz="40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nối</a:t>
            </a:r>
            <a:r>
              <a:rPr lang="en-US" sz="40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bất</a:t>
            </a:r>
            <a:r>
              <a:rPr lang="en-US" sz="40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kỳ</a:t>
            </a:r>
            <a:r>
              <a:rPr lang="en-US" sz="40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mạng</a:t>
            </a:r>
            <a:r>
              <a:rPr lang="en-US" sz="40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máy</a:t>
            </a:r>
            <a:r>
              <a:rPr lang="en-US" sz="40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tính</a:t>
            </a:r>
            <a:r>
              <a:rPr lang="en-US" sz="40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nào</a:t>
            </a:r>
            <a:r>
              <a:rPr lang="en-US" sz="40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) </a:t>
            </a:r>
            <a:r>
              <a:rPr lang="en-US" sz="40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trừ</a:t>
            </a:r>
            <a:r>
              <a:rPr lang="en-US" sz="40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trường</a:t>
            </a:r>
            <a:r>
              <a:rPr lang="en-US" sz="40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theo</a:t>
            </a:r>
            <a:r>
              <a:rPr lang="en-US" sz="40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quy</a:t>
            </a:r>
            <a:r>
              <a:rPr lang="en-US" sz="40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định</a:t>
            </a:r>
            <a:r>
              <a:rPr lang="en-US" sz="40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của</a:t>
            </a:r>
            <a:r>
              <a:rPr lang="en-US" sz="40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pháp</a:t>
            </a:r>
            <a:r>
              <a:rPr lang="en-US" sz="40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luật</a:t>
            </a:r>
            <a:r>
              <a:rPr lang="en-US" sz="40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về</a:t>
            </a:r>
            <a:r>
              <a:rPr lang="en-US" sz="40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cơ</a:t>
            </a:r>
            <a:r>
              <a:rPr lang="en-US" sz="40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yếu</a:t>
            </a:r>
            <a:endParaRPr lang="en-US" sz="4000" dirty="0">
              <a:solidFill>
                <a:schemeClr val="tx1"/>
              </a:solidFill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B4DB6E64-9D33-7A4E-B9E9-C4559020F641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-5663411" y="3777314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25" name="Freeform 24">
            <a:extLst>
              <a:ext uri="{FF2B5EF4-FFF2-40B4-BE49-F238E27FC236}">
                <a16:creationId xmlns:a16="http://schemas.microsoft.com/office/drawing/2014/main" id="{FB2658A4-CD53-134D-91D5-E257C9C412F6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17225422" y="6624120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26" name="Freeform 1">
            <a:extLst>
              <a:ext uri="{FF2B5EF4-FFF2-40B4-BE49-F238E27FC236}">
                <a16:creationId xmlns:a16="http://schemas.microsoft.com/office/drawing/2014/main" id="{6669D4F1-7134-0245-BACE-C6333FA13946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21568864" y="2983478"/>
            <a:ext cx="4419866" cy="10946004"/>
          </a:xfrm>
          <a:custGeom>
            <a:avLst/>
            <a:gdLst>
              <a:gd name="T0" fmla="*/ 0 w 4138"/>
              <a:gd name="T1" fmla="*/ 10223 h 10245"/>
              <a:gd name="T2" fmla="*/ 0 w 4138"/>
              <a:gd name="T3" fmla="*/ 10223 h 10245"/>
              <a:gd name="T4" fmla="*/ 1549 w 4138"/>
              <a:gd name="T5" fmla="*/ 8731 h 10245"/>
              <a:gd name="T6" fmla="*/ 1549 w 4138"/>
              <a:gd name="T7" fmla="*/ 8731 h 10245"/>
              <a:gd name="T8" fmla="*/ 2011 w 4138"/>
              <a:gd name="T9" fmla="*/ 6622 h 10245"/>
              <a:gd name="T10" fmla="*/ 2011 w 4138"/>
              <a:gd name="T11" fmla="*/ 6622 h 10245"/>
              <a:gd name="T12" fmla="*/ 2941 w 4138"/>
              <a:gd name="T13" fmla="*/ 3654 h 10245"/>
              <a:gd name="T14" fmla="*/ 2941 w 4138"/>
              <a:gd name="T15" fmla="*/ 3654 h 10245"/>
              <a:gd name="T16" fmla="*/ 2247 w 4138"/>
              <a:gd name="T17" fmla="*/ 159 h 10245"/>
              <a:gd name="T18" fmla="*/ 2247 w 4138"/>
              <a:gd name="T19" fmla="*/ 159 h 10245"/>
              <a:gd name="T20" fmla="*/ 2107 w 4138"/>
              <a:gd name="T21" fmla="*/ 2 h 10245"/>
              <a:gd name="T22" fmla="*/ 2133 w 4138"/>
              <a:gd name="T23" fmla="*/ 0 h 10245"/>
              <a:gd name="T24" fmla="*/ 2120 w 4138"/>
              <a:gd name="T25" fmla="*/ 0 h 10245"/>
              <a:gd name="T26" fmla="*/ 2133 w 4138"/>
              <a:gd name="T27" fmla="*/ 0 h 10245"/>
              <a:gd name="T28" fmla="*/ 2133 w 4138"/>
              <a:gd name="T29" fmla="*/ 0 h 10245"/>
              <a:gd name="T30" fmla="*/ 2266 w 4138"/>
              <a:gd name="T31" fmla="*/ 140 h 10245"/>
              <a:gd name="T32" fmla="*/ 2266 w 4138"/>
              <a:gd name="T33" fmla="*/ 140 h 10245"/>
              <a:gd name="T34" fmla="*/ 2962 w 4138"/>
              <a:gd name="T35" fmla="*/ 3669 h 10245"/>
              <a:gd name="T36" fmla="*/ 2962 w 4138"/>
              <a:gd name="T37" fmla="*/ 3669 h 10245"/>
              <a:gd name="T38" fmla="*/ 2036 w 4138"/>
              <a:gd name="T39" fmla="*/ 6625 h 10245"/>
              <a:gd name="T40" fmla="*/ 2036 w 4138"/>
              <a:gd name="T41" fmla="*/ 6625 h 10245"/>
              <a:gd name="T42" fmla="*/ 1573 w 4138"/>
              <a:gd name="T43" fmla="*/ 8743 h 10245"/>
              <a:gd name="T44" fmla="*/ 1573 w 4138"/>
              <a:gd name="T45" fmla="*/ 8743 h 10245"/>
              <a:gd name="T46" fmla="*/ 13 w 4138"/>
              <a:gd name="T47" fmla="*/ 10244 h 10245"/>
              <a:gd name="T48" fmla="*/ 0 w 4138"/>
              <a:gd name="T49" fmla="*/ 10223 h 10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38" h="10245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5400000" scaled="0"/>
          </a:gra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27" name="Freeform 1">
            <a:extLst>
              <a:ext uri="{FF2B5EF4-FFF2-40B4-BE49-F238E27FC236}">
                <a16:creationId xmlns:a16="http://schemas.microsoft.com/office/drawing/2014/main" id="{1AE65B18-7FE7-0A44-9502-47257E8E78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-1761614" y="-334775"/>
            <a:ext cx="4419866" cy="10946004"/>
          </a:xfrm>
          <a:custGeom>
            <a:avLst/>
            <a:gdLst>
              <a:gd name="T0" fmla="*/ 0 w 4138"/>
              <a:gd name="T1" fmla="*/ 10223 h 10245"/>
              <a:gd name="T2" fmla="*/ 0 w 4138"/>
              <a:gd name="T3" fmla="*/ 10223 h 10245"/>
              <a:gd name="T4" fmla="*/ 1549 w 4138"/>
              <a:gd name="T5" fmla="*/ 8731 h 10245"/>
              <a:gd name="T6" fmla="*/ 1549 w 4138"/>
              <a:gd name="T7" fmla="*/ 8731 h 10245"/>
              <a:gd name="T8" fmla="*/ 2011 w 4138"/>
              <a:gd name="T9" fmla="*/ 6622 h 10245"/>
              <a:gd name="T10" fmla="*/ 2011 w 4138"/>
              <a:gd name="T11" fmla="*/ 6622 h 10245"/>
              <a:gd name="T12" fmla="*/ 2941 w 4138"/>
              <a:gd name="T13" fmla="*/ 3654 h 10245"/>
              <a:gd name="T14" fmla="*/ 2941 w 4138"/>
              <a:gd name="T15" fmla="*/ 3654 h 10245"/>
              <a:gd name="T16" fmla="*/ 2247 w 4138"/>
              <a:gd name="T17" fmla="*/ 159 h 10245"/>
              <a:gd name="T18" fmla="*/ 2247 w 4138"/>
              <a:gd name="T19" fmla="*/ 159 h 10245"/>
              <a:gd name="T20" fmla="*/ 2107 w 4138"/>
              <a:gd name="T21" fmla="*/ 2 h 10245"/>
              <a:gd name="T22" fmla="*/ 2133 w 4138"/>
              <a:gd name="T23" fmla="*/ 0 h 10245"/>
              <a:gd name="T24" fmla="*/ 2120 w 4138"/>
              <a:gd name="T25" fmla="*/ 0 h 10245"/>
              <a:gd name="T26" fmla="*/ 2133 w 4138"/>
              <a:gd name="T27" fmla="*/ 0 h 10245"/>
              <a:gd name="T28" fmla="*/ 2133 w 4138"/>
              <a:gd name="T29" fmla="*/ 0 h 10245"/>
              <a:gd name="T30" fmla="*/ 2266 w 4138"/>
              <a:gd name="T31" fmla="*/ 140 h 10245"/>
              <a:gd name="T32" fmla="*/ 2266 w 4138"/>
              <a:gd name="T33" fmla="*/ 140 h 10245"/>
              <a:gd name="T34" fmla="*/ 2962 w 4138"/>
              <a:gd name="T35" fmla="*/ 3669 h 10245"/>
              <a:gd name="T36" fmla="*/ 2962 w 4138"/>
              <a:gd name="T37" fmla="*/ 3669 h 10245"/>
              <a:gd name="T38" fmla="*/ 2036 w 4138"/>
              <a:gd name="T39" fmla="*/ 6625 h 10245"/>
              <a:gd name="T40" fmla="*/ 2036 w 4138"/>
              <a:gd name="T41" fmla="*/ 6625 h 10245"/>
              <a:gd name="T42" fmla="*/ 1573 w 4138"/>
              <a:gd name="T43" fmla="*/ 8743 h 10245"/>
              <a:gd name="T44" fmla="*/ 1573 w 4138"/>
              <a:gd name="T45" fmla="*/ 8743 h 10245"/>
              <a:gd name="T46" fmla="*/ 13 w 4138"/>
              <a:gd name="T47" fmla="*/ 10244 h 10245"/>
              <a:gd name="T48" fmla="*/ 0 w 4138"/>
              <a:gd name="T49" fmla="*/ 10223 h 10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38" h="10245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5400000" scaled="0"/>
          </a:gra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Nunito Sans ExtraLight" pitchFamily="2" charset="77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6624859F-D519-494C-8179-39380EF0529A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6279" y="5010826"/>
            <a:ext cx="1532253" cy="1096475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BB16EA60-DBD1-404D-B385-7FE026389A9F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84039" y="9579140"/>
            <a:ext cx="1555024" cy="1555024"/>
          </a:xfrm>
          <a:prstGeom prst="rect">
            <a:avLst/>
          </a:prstGeom>
        </p:spPr>
      </p:pic>
      <p:sp>
        <p:nvSpPr>
          <p:cNvPr id="24" name="Subtitle 2">
            <a:extLst>
              <a:ext uri="{FF2B5EF4-FFF2-40B4-BE49-F238E27FC236}">
                <a16:creationId xmlns:a16="http://schemas.microsoft.com/office/drawing/2014/main" id="{60CE07B1-9755-47C5-8239-F8E7A0EF19D3}"/>
              </a:ext>
            </a:extLst>
          </p:cNvPr>
          <p:cNvSpPr txBox="1">
            <a:spLocks/>
          </p:cNvSpPr>
          <p:nvPr/>
        </p:nvSpPr>
        <p:spPr>
          <a:xfrm>
            <a:off x="7880368" y="9606034"/>
            <a:ext cx="13177730" cy="1517403"/>
          </a:xfrm>
          <a:prstGeom prst="rect">
            <a:avLst/>
          </a:prstGeom>
        </p:spPr>
        <p:txBody>
          <a:bodyPr vert="horz" wrap="square" lIns="91440" tIns="45720" rIns="91440" bIns="4572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r>
              <a:rPr lang="en-US" sz="40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BMNN </a:t>
            </a:r>
            <a:r>
              <a:rPr lang="vi-VN" sz="4000" b="0" i="0" dirty="0" err="1">
                <a:solidFill>
                  <a:schemeClr val="tx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được</a:t>
            </a:r>
            <a:r>
              <a:rPr lang="vi-VN" sz="4000" b="0" i="0" dirty="0">
                <a:solidFill>
                  <a:schemeClr val="tx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phân </a:t>
            </a:r>
            <a:r>
              <a:rPr lang="vi-VN" sz="4000" b="0" i="0" dirty="0" err="1">
                <a:solidFill>
                  <a:schemeClr val="tx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loại</a:t>
            </a:r>
            <a:r>
              <a:rPr lang="vi-VN" sz="4000" b="0" i="0" dirty="0">
                <a:solidFill>
                  <a:schemeClr val="tx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vi-VN" sz="4000" b="0" i="0" dirty="0" err="1">
                <a:solidFill>
                  <a:schemeClr val="tx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thành</a:t>
            </a:r>
            <a:r>
              <a:rPr lang="vi-VN" sz="4000" b="0" i="0" dirty="0">
                <a:solidFill>
                  <a:schemeClr val="tx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03 </a:t>
            </a:r>
            <a:r>
              <a:rPr lang="vi-VN" sz="4000" b="0" i="0" dirty="0" err="1">
                <a:solidFill>
                  <a:schemeClr val="tx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độ</a:t>
            </a:r>
            <a:r>
              <a:rPr lang="vi-VN" sz="4000" b="0" i="0" dirty="0">
                <a:solidFill>
                  <a:schemeClr val="tx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vi-VN" sz="4000" b="0" i="0" dirty="0" err="1">
                <a:solidFill>
                  <a:schemeClr val="tx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mật</a:t>
            </a:r>
            <a:r>
              <a:rPr lang="vi-VN" sz="4000" b="0" i="0" dirty="0">
                <a:solidFill>
                  <a:schemeClr val="tx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:</a:t>
            </a:r>
            <a:r>
              <a:rPr lang="en-US" sz="4000" b="0" i="0" dirty="0">
                <a:solidFill>
                  <a:schemeClr val="tx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000" b="1" i="0" dirty="0">
                <a:solidFill>
                  <a:schemeClr val="tx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TUYỆT MẬT, TỐI MẬT, MẬT</a:t>
            </a:r>
            <a:endParaRPr lang="vi-VN" sz="4000" b="1" i="0" dirty="0">
              <a:solidFill>
                <a:schemeClr val="tx1"/>
              </a:solidFill>
              <a:effectLst/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pic>
        <p:nvPicPr>
          <p:cNvPr id="29" name="Picture 28" descr="11.jpg">
            <a:extLst>
              <a:ext uri="{FF2B5EF4-FFF2-40B4-BE49-F238E27FC236}">
                <a16:creationId xmlns:a16="http://schemas.microsoft.com/office/drawing/2014/main" id="{894D97BD-CDE1-4D68-B463-3BEEF58CFA7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7271062" y="10964085"/>
            <a:ext cx="11709971" cy="1354213"/>
          </a:xfrm>
          <a:prstGeom prst="rect">
            <a:avLst/>
          </a:prstGeom>
        </p:spPr>
      </p:pic>
      <p:pic>
        <p:nvPicPr>
          <p:cNvPr id="16" name="Picture 15" descr="11.jpg">
            <a:extLst>
              <a:ext uri="{FF2B5EF4-FFF2-40B4-BE49-F238E27FC236}">
                <a16:creationId xmlns:a16="http://schemas.microsoft.com/office/drawing/2014/main" id="{BDCF218F-A6A7-4B24-9C34-314DEBFFF3B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7423462" y="11116485"/>
            <a:ext cx="11709971" cy="1354213"/>
          </a:xfrm>
          <a:prstGeom prst="rect">
            <a:avLst/>
          </a:prstGeom>
        </p:spPr>
      </p:pic>
      <p:pic>
        <p:nvPicPr>
          <p:cNvPr id="18" name="Picture 17" descr="11.jpg">
            <a:extLst>
              <a:ext uri="{FF2B5EF4-FFF2-40B4-BE49-F238E27FC236}">
                <a16:creationId xmlns:a16="http://schemas.microsoft.com/office/drawing/2014/main" id="{8F41A240-EA53-427D-8B68-CD0368BA801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7423461" y="11717392"/>
            <a:ext cx="11709971" cy="1354213"/>
          </a:xfrm>
          <a:prstGeom prst="rect">
            <a:avLst/>
          </a:prstGeom>
        </p:spPr>
      </p:pic>
      <p:pic>
        <p:nvPicPr>
          <p:cNvPr id="19" name="Picture 18" descr="11.jpg">
            <a:extLst>
              <a:ext uri="{FF2B5EF4-FFF2-40B4-BE49-F238E27FC236}">
                <a16:creationId xmlns:a16="http://schemas.microsoft.com/office/drawing/2014/main" id="{8004AF70-5158-419E-B81B-0D4C7A74276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7575861" y="11869792"/>
            <a:ext cx="11709971" cy="13542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7411463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5" grpId="0"/>
      <p:bldP spid="24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Freeform 13">
            <a:extLst>
              <a:ext uri="{FF2B5EF4-FFF2-40B4-BE49-F238E27FC236}">
                <a16:creationId xmlns:a16="http://schemas.microsoft.com/office/drawing/2014/main" id="{542D0C3E-E30C-0241-8AD9-426D4DEECBDC}"/>
              </a:ext>
            </a:extLst>
          </p:cNvPr>
          <p:cNvSpPr>
            <a:spLocks noChangeArrowheads="1"/>
          </p:cNvSpPr>
          <p:nvPr/>
        </p:nvSpPr>
        <p:spPr bwMode="auto">
          <a:xfrm rot="18900000">
            <a:off x="14272391" y="9004700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9" name="Freeform 1">
            <a:extLst>
              <a:ext uri="{FF2B5EF4-FFF2-40B4-BE49-F238E27FC236}">
                <a16:creationId xmlns:a16="http://schemas.microsoft.com/office/drawing/2014/main" id="{C31559CD-DD8B-A240-9D94-0BA238D31C92}"/>
              </a:ext>
            </a:extLst>
          </p:cNvPr>
          <p:cNvSpPr>
            <a:spLocks noChangeArrowheads="1"/>
          </p:cNvSpPr>
          <p:nvPr/>
        </p:nvSpPr>
        <p:spPr bwMode="auto">
          <a:xfrm rot="13500000">
            <a:off x="16439297" y="4596527"/>
            <a:ext cx="5107274" cy="12648400"/>
          </a:xfrm>
          <a:custGeom>
            <a:avLst/>
            <a:gdLst>
              <a:gd name="T0" fmla="*/ 0 w 4138"/>
              <a:gd name="T1" fmla="*/ 10223 h 10245"/>
              <a:gd name="T2" fmla="*/ 0 w 4138"/>
              <a:gd name="T3" fmla="*/ 10223 h 10245"/>
              <a:gd name="T4" fmla="*/ 1549 w 4138"/>
              <a:gd name="T5" fmla="*/ 8731 h 10245"/>
              <a:gd name="T6" fmla="*/ 1549 w 4138"/>
              <a:gd name="T7" fmla="*/ 8731 h 10245"/>
              <a:gd name="T8" fmla="*/ 2011 w 4138"/>
              <a:gd name="T9" fmla="*/ 6622 h 10245"/>
              <a:gd name="T10" fmla="*/ 2011 w 4138"/>
              <a:gd name="T11" fmla="*/ 6622 h 10245"/>
              <a:gd name="T12" fmla="*/ 2941 w 4138"/>
              <a:gd name="T13" fmla="*/ 3654 h 10245"/>
              <a:gd name="T14" fmla="*/ 2941 w 4138"/>
              <a:gd name="T15" fmla="*/ 3654 h 10245"/>
              <a:gd name="T16" fmla="*/ 2247 w 4138"/>
              <a:gd name="T17" fmla="*/ 159 h 10245"/>
              <a:gd name="T18" fmla="*/ 2247 w 4138"/>
              <a:gd name="T19" fmla="*/ 159 h 10245"/>
              <a:gd name="T20" fmla="*/ 2107 w 4138"/>
              <a:gd name="T21" fmla="*/ 2 h 10245"/>
              <a:gd name="T22" fmla="*/ 2133 w 4138"/>
              <a:gd name="T23" fmla="*/ 0 h 10245"/>
              <a:gd name="T24" fmla="*/ 2120 w 4138"/>
              <a:gd name="T25" fmla="*/ 0 h 10245"/>
              <a:gd name="T26" fmla="*/ 2133 w 4138"/>
              <a:gd name="T27" fmla="*/ 0 h 10245"/>
              <a:gd name="T28" fmla="*/ 2133 w 4138"/>
              <a:gd name="T29" fmla="*/ 0 h 10245"/>
              <a:gd name="T30" fmla="*/ 2266 w 4138"/>
              <a:gd name="T31" fmla="*/ 140 h 10245"/>
              <a:gd name="T32" fmla="*/ 2266 w 4138"/>
              <a:gd name="T33" fmla="*/ 140 h 10245"/>
              <a:gd name="T34" fmla="*/ 2962 w 4138"/>
              <a:gd name="T35" fmla="*/ 3669 h 10245"/>
              <a:gd name="T36" fmla="*/ 2962 w 4138"/>
              <a:gd name="T37" fmla="*/ 3669 h 10245"/>
              <a:gd name="T38" fmla="*/ 2036 w 4138"/>
              <a:gd name="T39" fmla="*/ 6625 h 10245"/>
              <a:gd name="T40" fmla="*/ 2036 w 4138"/>
              <a:gd name="T41" fmla="*/ 6625 h 10245"/>
              <a:gd name="T42" fmla="*/ 1573 w 4138"/>
              <a:gd name="T43" fmla="*/ 8743 h 10245"/>
              <a:gd name="T44" fmla="*/ 1573 w 4138"/>
              <a:gd name="T45" fmla="*/ 8743 h 10245"/>
              <a:gd name="T46" fmla="*/ 13 w 4138"/>
              <a:gd name="T47" fmla="*/ 10244 h 10245"/>
              <a:gd name="T48" fmla="*/ 0 w 4138"/>
              <a:gd name="T49" fmla="*/ 10223 h 10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38" h="10245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5400000" scaled="0"/>
          </a:gra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13" name="Freeform 12">
            <a:extLst>
              <a:ext uri="{FF2B5EF4-FFF2-40B4-BE49-F238E27FC236}">
                <a16:creationId xmlns:a16="http://schemas.microsoft.com/office/drawing/2014/main" id="{AA695FC6-42D6-E14C-9BC0-6F28F7202562}"/>
              </a:ext>
            </a:extLst>
          </p:cNvPr>
          <p:cNvSpPr>
            <a:spLocks noChangeArrowheads="1"/>
          </p:cNvSpPr>
          <p:nvPr/>
        </p:nvSpPr>
        <p:spPr bwMode="auto">
          <a:xfrm rot="8100000">
            <a:off x="-2468387" y="1046578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4" name="Freeform 1">
            <a:extLst>
              <a:ext uri="{FF2B5EF4-FFF2-40B4-BE49-F238E27FC236}">
                <a16:creationId xmlns:a16="http://schemas.microsoft.com/office/drawing/2014/main" id="{A02A63E2-F965-254B-B988-D3D786732F64}"/>
              </a:ext>
            </a:extLst>
          </p:cNvPr>
          <p:cNvSpPr>
            <a:spLocks noChangeArrowheads="1"/>
          </p:cNvSpPr>
          <p:nvPr/>
        </p:nvSpPr>
        <p:spPr bwMode="auto">
          <a:xfrm rot="2700000">
            <a:off x="538825" y="-4060213"/>
            <a:ext cx="5107274" cy="12648400"/>
          </a:xfrm>
          <a:custGeom>
            <a:avLst/>
            <a:gdLst>
              <a:gd name="T0" fmla="*/ 0 w 4138"/>
              <a:gd name="T1" fmla="*/ 10223 h 10245"/>
              <a:gd name="T2" fmla="*/ 0 w 4138"/>
              <a:gd name="T3" fmla="*/ 10223 h 10245"/>
              <a:gd name="T4" fmla="*/ 1549 w 4138"/>
              <a:gd name="T5" fmla="*/ 8731 h 10245"/>
              <a:gd name="T6" fmla="*/ 1549 w 4138"/>
              <a:gd name="T7" fmla="*/ 8731 h 10245"/>
              <a:gd name="T8" fmla="*/ 2011 w 4138"/>
              <a:gd name="T9" fmla="*/ 6622 h 10245"/>
              <a:gd name="T10" fmla="*/ 2011 w 4138"/>
              <a:gd name="T11" fmla="*/ 6622 h 10245"/>
              <a:gd name="T12" fmla="*/ 2941 w 4138"/>
              <a:gd name="T13" fmla="*/ 3654 h 10245"/>
              <a:gd name="T14" fmla="*/ 2941 w 4138"/>
              <a:gd name="T15" fmla="*/ 3654 h 10245"/>
              <a:gd name="T16" fmla="*/ 2247 w 4138"/>
              <a:gd name="T17" fmla="*/ 159 h 10245"/>
              <a:gd name="T18" fmla="*/ 2247 w 4138"/>
              <a:gd name="T19" fmla="*/ 159 h 10245"/>
              <a:gd name="T20" fmla="*/ 2107 w 4138"/>
              <a:gd name="T21" fmla="*/ 2 h 10245"/>
              <a:gd name="T22" fmla="*/ 2133 w 4138"/>
              <a:gd name="T23" fmla="*/ 0 h 10245"/>
              <a:gd name="T24" fmla="*/ 2120 w 4138"/>
              <a:gd name="T25" fmla="*/ 0 h 10245"/>
              <a:gd name="T26" fmla="*/ 2133 w 4138"/>
              <a:gd name="T27" fmla="*/ 0 h 10245"/>
              <a:gd name="T28" fmla="*/ 2133 w 4138"/>
              <a:gd name="T29" fmla="*/ 0 h 10245"/>
              <a:gd name="T30" fmla="*/ 2266 w 4138"/>
              <a:gd name="T31" fmla="*/ 140 h 10245"/>
              <a:gd name="T32" fmla="*/ 2266 w 4138"/>
              <a:gd name="T33" fmla="*/ 140 h 10245"/>
              <a:gd name="T34" fmla="*/ 2962 w 4138"/>
              <a:gd name="T35" fmla="*/ 3669 h 10245"/>
              <a:gd name="T36" fmla="*/ 2962 w 4138"/>
              <a:gd name="T37" fmla="*/ 3669 h 10245"/>
              <a:gd name="T38" fmla="*/ 2036 w 4138"/>
              <a:gd name="T39" fmla="*/ 6625 h 10245"/>
              <a:gd name="T40" fmla="*/ 2036 w 4138"/>
              <a:gd name="T41" fmla="*/ 6625 h 10245"/>
              <a:gd name="T42" fmla="*/ 1573 w 4138"/>
              <a:gd name="T43" fmla="*/ 8743 h 10245"/>
              <a:gd name="T44" fmla="*/ 1573 w 4138"/>
              <a:gd name="T45" fmla="*/ 8743 h 10245"/>
              <a:gd name="T46" fmla="*/ 13 w 4138"/>
              <a:gd name="T47" fmla="*/ 10244 h 10245"/>
              <a:gd name="T48" fmla="*/ 0 w 4138"/>
              <a:gd name="T49" fmla="*/ 10223 h 10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38" h="10245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5400000" scaled="0"/>
          </a:gra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6" name="Donut 5">
            <a:extLst>
              <a:ext uri="{FF2B5EF4-FFF2-40B4-BE49-F238E27FC236}">
                <a16:creationId xmlns:a16="http://schemas.microsoft.com/office/drawing/2014/main" id="{8DC920C0-EBDE-5F4F-8275-EBE362B89CA8}"/>
              </a:ext>
            </a:extLst>
          </p:cNvPr>
          <p:cNvSpPr/>
          <p:nvPr/>
        </p:nvSpPr>
        <p:spPr>
          <a:xfrm>
            <a:off x="20691735" y="-1123705"/>
            <a:ext cx="4330180" cy="4330180"/>
          </a:xfrm>
          <a:prstGeom prst="donut">
            <a:avLst>
              <a:gd name="adj" fmla="val 6613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Nunito Sans ExtraLight" pitchFamily="2" charset="77"/>
            </a:endParaRPr>
          </a:p>
        </p:txBody>
      </p:sp>
      <p:sp>
        <p:nvSpPr>
          <p:cNvPr id="15" name="Donut 14">
            <a:extLst>
              <a:ext uri="{FF2B5EF4-FFF2-40B4-BE49-F238E27FC236}">
                <a16:creationId xmlns:a16="http://schemas.microsoft.com/office/drawing/2014/main" id="{68A4768A-9D82-D54E-919C-9817FD9A2F7D}"/>
              </a:ext>
            </a:extLst>
          </p:cNvPr>
          <p:cNvSpPr/>
          <p:nvPr/>
        </p:nvSpPr>
        <p:spPr>
          <a:xfrm>
            <a:off x="-1955212" y="11392744"/>
            <a:ext cx="3660444" cy="3660444"/>
          </a:xfrm>
          <a:prstGeom prst="donut">
            <a:avLst>
              <a:gd name="adj" fmla="val 6613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Nunito Sans ExtraLight" pitchFamily="2" charset="77"/>
            </a:endParaRPr>
          </a:p>
        </p:txBody>
      </p:sp>
      <p:pic>
        <p:nvPicPr>
          <p:cNvPr id="10" name="bensound-ukulele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link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22723475" y="-523875"/>
            <a:ext cx="304800" cy="304800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01960384-CB60-4184-A068-2B6F651806CE}"/>
              </a:ext>
            </a:extLst>
          </p:cNvPr>
          <p:cNvSpPr txBox="1"/>
          <p:nvPr/>
        </p:nvSpPr>
        <p:spPr>
          <a:xfrm>
            <a:off x="2328611" y="6251652"/>
            <a:ext cx="19720463" cy="1323439"/>
          </a:xfrm>
          <a:prstGeom prst="rect">
            <a:avLst/>
          </a:prstGeom>
          <a:noFill/>
        </p:spPr>
        <p:txBody>
          <a:bodyPr wrap="none" rtlCol="0" anchor="b">
            <a:spAutoFit/>
          </a:bodyPr>
          <a:lstStyle/>
          <a:p>
            <a:pPr algn="ctr"/>
            <a:r>
              <a:rPr lang="en-US" sz="8000" b="1" spc="900" dirty="0">
                <a:solidFill>
                  <a:schemeClr val="tx2"/>
                </a:solidFill>
                <a:latin typeface="Nunito Sans" pitchFamily="2" charset="77"/>
                <a:ea typeface="Source Sans Pro" panose="020B0503030403020204" pitchFamily="34" charset="0"/>
                <a:cs typeface="Mukta" panose="020B0000000000000000" pitchFamily="34" charset="77"/>
              </a:rPr>
              <a:t>CỤC AN NINH CHÍNH TRỊ NỘI BỘ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2768C3F-9E09-40E9-A6DB-5A9A02FF123A}"/>
              </a:ext>
            </a:extLst>
          </p:cNvPr>
          <p:cNvSpPr txBox="1"/>
          <p:nvPr/>
        </p:nvSpPr>
        <p:spPr>
          <a:xfrm>
            <a:off x="9219907" y="7828558"/>
            <a:ext cx="5937844" cy="830997"/>
          </a:xfrm>
          <a:prstGeom prst="rect">
            <a:avLst/>
          </a:prstGeom>
          <a:noFill/>
        </p:spPr>
        <p:txBody>
          <a:bodyPr wrap="none" rtlCol="0" anchor="t" anchorCtr="0">
            <a:spAutoFit/>
          </a:bodyPr>
          <a:lstStyle/>
          <a:p>
            <a:pPr algn="ctr"/>
            <a:r>
              <a:rPr lang="en-US" sz="4800" b="1" spc="1500" dirty="0">
                <a:latin typeface="Nunito Sans ExtraLight" pitchFamily="2" charset="77"/>
                <a:ea typeface="Noto Sans ExtraLight" panose="020B0302040504020204" pitchFamily="34" charset="0"/>
                <a:cs typeface="Noto Sans ExtraLight" panose="020B0302040504020204" pitchFamily="34" charset="0"/>
              </a:rPr>
              <a:t>BỘ CÔNG AN</a:t>
            </a: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7CFDD991-1CF1-4A54-B00A-E3540ABBB1DF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622947" y="9376619"/>
            <a:ext cx="3219450" cy="830997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E0830626-019F-4FBF-9EF3-1D8BD078C743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775347" y="9529019"/>
            <a:ext cx="3219450" cy="830997"/>
          </a:xfrm>
          <a:prstGeom prst="rect">
            <a:avLst/>
          </a:prstGeom>
        </p:spPr>
      </p:pic>
      <p:pic>
        <p:nvPicPr>
          <p:cNvPr id="18" name="Picture 17" descr="11.jpg">
            <a:extLst>
              <a:ext uri="{FF2B5EF4-FFF2-40B4-BE49-F238E27FC236}">
                <a16:creationId xmlns:a16="http://schemas.microsoft.com/office/drawing/2014/main" id="{3F5BA66B-3425-463E-8F40-783D47E2D644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7271062" y="10964085"/>
            <a:ext cx="11709971" cy="1354213"/>
          </a:xfrm>
          <a:prstGeom prst="rect">
            <a:avLst/>
          </a:prstGeom>
        </p:spPr>
      </p:pic>
      <p:pic>
        <p:nvPicPr>
          <p:cNvPr id="19" name="Picture 18" descr="11.jpg">
            <a:extLst>
              <a:ext uri="{FF2B5EF4-FFF2-40B4-BE49-F238E27FC236}">
                <a16:creationId xmlns:a16="http://schemas.microsoft.com/office/drawing/2014/main" id="{45238AC7-C9DA-4490-815D-37B50C422BE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7423462" y="11116485"/>
            <a:ext cx="11709971" cy="1354213"/>
          </a:xfrm>
          <a:prstGeom prst="rect">
            <a:avLst/>
          </a:prstGeom>
        </p:spPr>
      </p:pic>
      <p:pic>
        <p:nvPicPr>
          <p:cNvPr id="20" name="Picture 19" descr="11.jpg">
            <a:extLst>
              <a:ext uri="{FF2B5EF4-FFF2-40B4-BE49-F238E27FC236}">
                <a16:creationId xmlns:a16="http://schemas.microsoft.com/office/drawing/2014/main" id="{DC67833D-440B-4DD3-AD00-A4EBD91983EE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7423461" y="11717392"/>
            <a:ext cx="11709971" cy="13542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797035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numSld="35" showWhenStopped="0">
                <p:cTn id="42" repeatCount="indefinite" fill="hold" display="0">
                  <p:stCondLst>
                    <p:cond delay="indefinite"/>
                  </p:stCondLst>
                  <p:endCondLst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FF11B15-67D8-404A-BCBB-F40332042445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/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44D82A3E-C6CB-8742-9DBD-10E1F22EB8DB}"/>
              </a:ext>
            </a:extLst>
          </p:cNvPr>
          <p:cNvSpPr/>
          <p:nvPr/>
        </p:nvSpPr>
        <p:spPr>
          <a:xfrm>
            <a:off x="3524994" y="2781236"/>
            <a:ext cx="17530154" cy="10004322"/>
          </a:xfrm>
          <a:prstGeom prst="rect">
            <a:avLst/>
          </a:prstGeom>
          <a:solidFill>
            <a:schemeClr val="bg1">
              <a:lumMod val="95000"/>
              <a:alpha val="8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Nunito Sans ExtraLight" pitchFamily="2" charset="77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C79608E8-846B-CF48-92DE-38D23EB1C2F3}"/>
              </a:ext>
            </a:extLst>
          </p:cNvPr>
          <p:cNvSpPr/>
          <p:nvPr/>
        </p:nvSpPr>
        <p:spPr>
          <a:xfrm>
            <a:off x="3322502" y="2781236"/>
            <a:ext cx="202492" cy="10004323"/>
          </a:xfrm>
          <a:prstGeom prst="rect">
            <a:avLst/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Nunito Sans ExtraLight" pitchFamily="2" charset="77"/>
            </a:endParaRPr>
          </a:p>
        </p:txBody>
      </p:sp>
      <p:sp>
        <p:nvSpPr>
          <p:cNvPr id="24" name="Subtitle 2">
            <a:extLst>
              <a:ext uri="{FF2B5EF4-FFF2-40B4-BE49-F238E27FC236}">
                <a16:creationId xmlns:a16="http://schemas.microsoft.com/office/drawing/2014/main" id="{1840E94E-6164-6E48-8920-D909E1F057B3}"/>
              </a:ext>
            </a:extLst>
          </p:cNvPr>
          <p:cNvSpPr txBox="1">
            <a:spLocks/>
          </p:cNvSpPr>
          <p:nvPr/>
        </p:nvSpPr>
        <p:spPr>
          <a:xfrm>
            <a:off x="4345458" y="3820298"/>
            <a:ext cx="15463170" cy="710066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indent="450215" algn="just">
              <a:spcBef>
                <a:spcPts val="600"/>
              </a:spcBef>
              <a:spcAft>
                <a:spcPts val="600"/>
              </a:spcAft>
            </a:pPr>
            <a:r>
              <a:rPr lang="en-US" sz="3600" spc="260" dirty="0" err="1">
                <a:solidFill>
                  <a:schemeClr val="tx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Độ</a:t>
            </a:r>
            <a:r>
              <a:rPr lang="en-US" sz="3600" spc="260" dirty="0">
                <a:solidFill>
                  <a:schemeClr val="tx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600" spc="260" dirty="0" err="1">
                <a:solidFill>
                  <a:schemeClr val="tx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mật</a:t>
            </a:r>
            <a:r>
              <a:rPr lang="en-US" sz="3600" spc="260" dirty="0">
                <a:solidFill>
                  <a:schemeClr val="tx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: </a:t>
            </a:r>
            <a:r>
              <a:rPr lang="en-US" sz="3600" spc="26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Tuyệt</a:t>
            </a:r>
            <a:r>
              <a:rPr lang="en-US" sz="3600" spc="26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600" spc="26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mật</a:t>
            </a:r>
            <a:r>
              <a:rPr lang="en-US" sz="3600" spc="26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/</a:t>
            </a:r>
            <a:r>
              <a:rPr lang="en-US" sz="3600" spc="260" dirty="0" err="1">
                <a:solidFill>
                  <a:schemeClr val="tx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Tối</a:t>
            </a:r>
            <a:r>
              <a:rPr lang="en-US" sz="3600" spc="260" dirty="0">
                <a:solidFill>
                  <a:schemeClr val="tx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600" spc="260" dirty="0" err="1">
                <a:solidFill>
                  <a:schemeClr val="tx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mật</a:t>
            </a:r>
            <a:r>
              <a:rPr lang="en-US" sz="3600" spc="26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/</a:t>
            </a:r>
            <a:r>
              <a:rPr lang="en-US" sz="3600" spc="26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Mật</a:t>
            </a:r>
            <a:endParaRPr lang="en-US" sz="3600" spc="260" dirty="0">
              <a:solidFill>
                <a:schemeClr val="tx1"/>
              </a:solidFill>
              <a:effectLst/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A70FBF56-B710-E942-9985-3025EADF310B}"/>
              </a:ext>
            </a:extLst>
          </p:cNvPr>
          <p:cNvSpPr/>
          <p:nvPr/>
        </p:nvSpPr>
        <p:spPr>
          <a:xfrm>
            <a:off x="4270065" y="4015843"/>
            <a:ext cx="318976" cy="31897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Nunito Sans ExtraLight" pitchFamily="2" charset="77"/>
            </a:endParaRPr>
          </a:p>
        </p:txBody>
      </p:sp>
      <p:sp>
        <p:nvSpPr>
          <p:cNvPr id="28" name="Subtitle 2">
            <a:extLst>
              <a:ext uri="{FF2B5EF4-FFF2-40B4-BE49-F238E27FC236}">
                <a16:creationId xmlns:a16="http://schemas.microsoft.com/office/drawing/2014/main" id="{328BD826-8AC1-8C4B-9222-18BACF2A5D72}"/>
              </a:ext>
            </a:extLst>
          </p:cNvPr>
          <p:cNvSpPr txBox="1">
            <a:spLocks/>
          </p:cNvSpPr>
          <p:nvPr/>
        </p:nvSpPr>
        <p:spPr>
          <a:xfrm>
            <a:off x="4846906" y="5838886"/>
            <a:ext cx="15463170" cy="834716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lnSpc>
                <a:spcPct val="150000"/>
              </a:lnSpc>
              <a:spcBef>
                <a:spcPts val="0"/>
              </a:spcBef>
            </a:pPr>
            <a:r>
              <a:rPr lang="en-US" sz="3600" spc="260" dirty="0" err="1">
                <a:solidFill>
                  <a:schemeClr val="tx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Căn</a:t>
            </a:r>
            <a:r>
              <a:rPr lang="en-US" sz="3600" spc="260" dirty="0">
                <a:solidFill>
                  <a:schemeClr val="tx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600" spc="260" dirty="0" err="1">
                <a:solidFill>
                  <a:schemeClr val="tx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cứ</a:t>
            </a:r>
            <a:r>
              <a:rPr lang="en-US" sz="3600" spc="260" dirty="0">
                <a:solidFill>
                  <a:schemeClr val="tx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600" spc="260" dirty="0" err="1">
                <a:solidFill>
                  <a:schemeClr val="tx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xác</a:t>
            </a:r>
            <a:r>
              <a:rPr lang="en-US" sz="3600" spc="260" dirty="0">
                <a:solidFill>
                  <a:schemeClr val="tx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600" spc="260" dirty="0" err="1">
                <a:solidFill>
                  <a:schemeClr val="tx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định</a:t>
            </a:r>
            <a:r>
              <a:rPr lang="en-US" sz="3600" spc="260" dirty="0">
                <a:solidFill>
                  <a:schemeClr val="tx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600" spc="260" dirty="0" err="1">
                <a:solidFill>
                  <a:schemeClr val="tx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độ</a:t>
            </a:r>
            <a:r>
              <a:rPr lang="en-US" sz="3600" spc="260" dirty="0">
                <a:solidFill>
                  <a:schemeClr val="tx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600" spc="260" dirty="0" err="1">
                <a:solidFill>
                  <a:schemeClr val="tx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mật</a:t>
            </a:r>
            <a:r>
              <a:rPr lang="en-US" sz="3600" spc="260" dirty="0">
                <a:solidFill>
                  <a:schemeClr val="tx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: …………………....................………………. </a:t>
            </a:r>
            <a:endParaRPr lang="en-US" sz="3600" spc="260" dirty="0">
              <a:solidFill>
                <a:schemeClr val="tx1"/>
              </a:solidFill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7B42A6E5-97C8-3A4C-858D-1AA77DD06857}"/>
              </a:ext>
            </a:extLst>
          </p:cNvPr>
          <p:cNvSpPr/>
          <p:nvPr/>
        </p:nvSpPr>
        <p:spPr>
          <a:xfrm>
            <a:off x="4270065" y="6225145"/>
            <a:ext cx="318976" cy="31897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Nunito Sans ExtraLight" pitchFamily="2" charset="77"/>
            </a:endParaRPr>
          </a:p>
        </p:txBody>
      </p:sp>
      <p:sp>
        <p:nvSpPr>
          <p:cNvPr id="31" name="Subtitle 2">
            <a:extLst>
              <a:ext uri="{FF2B5EF4-FFF2-40B4-BE49-F238E27FC236}">
                <a16:creationId xmlns:a16="http://schemas.microsoft.com/office/drawing/2014/main" id="{535ECF9A-61F4-4146-9C7B-3F301F9D5195}"/>
              </a:ext>
            </a:extLst>
          </p:cNvPr>
          <p:cNvSpPr txBox="1">
            <a:spLocks/>
          </p:cNvSpPr>
          <p:nvPr/>
        </p:nvSpPr>
        <p:spPr>
          <a:xfrm>
            <a:off x="4846906" y="8402168"/>
            <a:ext cx="15463170" cy="60529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4000"/>
              </a:lnSpc>
              <a:spcBef>
                <a:spcPts val="1200"/>
              </a:spcBef>
            </a:pPr>
            <a:r>
              <a:rPr lang="en-US" sz="36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Phạm</a:t>
            </a:r>
            <a:r>
              <a:rPr lang="en-US" sz="36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vi </a:t>
            </a:r>
            <a:r>
              <a:rPr lang="en-US" sz="36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lưu</a:t>
            </a:r>
            <a:r>
              <a:rPr lang="en-US" sz="36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6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hành</a:t>
            </a:r>
            <a:r>
              <a:rPr lang="en-US" sz="3600" dirty="0">
                <a:solidFill>
                  <a:schemeClr val="tx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:…………………</a:t>
            </a:r>
            <a:endParaRPr lang="en-US" sz="3600" dirty="0">
              <a:solidFill>
                <a:schemeClr val="tx1"/>
              </a:solidFill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C3E7ECD9-ED37-4741-AD4A-CDF12F990EFE}"/>
              </a:ext>
            </a:extLst>
          </p:cNvPr>
          <p:cNvSpPr/>
          <p:nvPr/>
        </p:nvSpPr>
        <p:spPr>
          <a:xfrm>
            <a:off x="4270065" y="8545327"/>
            <a:ext cx="318976" cy="31897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Nunito Sans ExtraLight" pitchFamily="2" charset="77"/>
            </a:endParaRPr>
          </a:p>
        </p:txBody>
      </p:sp>
      <p:sp>
        <p:nvSpPr>
          <p:cNvPr id="34" name="Subtitle 2">
            <a:extLst>
              <a:ext uri="{FF2B5EF4-FFF2-40B4-BE49-F238E27FC236}">
                <a16:creationId xmlns:a16="http://schemas.microsoft.com/office/drawing/2014/main" id="{F7053186-52DE-234F-9D3E-6BDE792D5A54}"/>
              </a:ext>
            </a:extLst>
          </p:cNvPr>
          <p:cNvSpPr txBox="1">
            <a:spLocks/>
          </p:cNvSpPr>
          <p:nvPr/>
        </p:nvSpPr>
        <p:spPr>
          <a:xfrm>
            <a:off x="4846906" y="10824243"/>
            <a:ext cx="15463170" cy="60529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4000"/>
              </a:lnSpc>
              <a:spcBef>
                <a:spcPts val="1200"/>
              </a:spcBef>
            </a:pPr>
            <a:r>
              <a:rPr lang="en-US" sz="36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Được</a:t>
            </a:r>
            <a:r>
              <a:rPr lang="en-US" sz="36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6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phép</a:t>
            </a:r>
            <a:r>
              <a:rPr lang="en-US" sz="36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/ </a:t>
            </a:r>
            <a:r>
              <a:rPr lang="en-US" sz="36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không</a:t>
            </a:r>
            <a:r>
              <a:rPr lang="en-US" sz="36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6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được</a:t>
            </a:r>
            <a:r>
              <a:rPr lang="en-US" sz="36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6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phép</a:t>
            </a:r>
            <a:r>
              <a:rPr lang="en-US" sz="36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6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sao</a:t>
            </a:r>
            <a:r>
              <a:rPr lang="en-US" sz="36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6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chụp</a:t>
            </a:r>
            <a:r>
              <a:rPr lang="en-US" sz="36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6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tài</a:t>
            </a:r>
            <a:r>
              <a:rPr lang="en-US" sz="36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6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liệu</a:t>
            </a:r>
            <a:endParaRPr lang="en-US" sz="3600" dirty="0">
              <a:solidFill>
                <a:schemeClr val="tx1"/>
              </a:solidFill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7ACD60A3-9AB3-0C40-A3EB-ED151A2F1E3E}"/>
              </a:ext>
            </a:extLst>
          </p:cNvPr>
          <p:cNvSpPr/>
          <p:nvPr/>
        </p:nvSpPr>
        <p:spPr>
          <a:xfrm>
            <a:off x="4270065" y="10967402"/>
            <a:ext cx="318976" cy="31897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Nunito Sans ExtraLight" pitchFamily="2" charset="77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9DDDEFCE-B69E-4FF7-82F8-A104670276B5}"/>
              </a:ext>
            </a:extLst>
          </p:cNvPr>
          <p:cNvSpPr txBox="1"/>
          <p:nvPr/>
        </p:nvSpPr>
        <p:spPr>
          <a:xfrm>
            <a:off x="2960408" y="512823"/>
            <a:ext cx="18652686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6000" b="1" spc="300" dirty="0">
                <a:solidFill>
                  <a:schemeClr val="tx2"/>
                </a:solidFill>
                <a:latin typeface="Nunito Sans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NỘI DUNG TÍCH HỢP ĐỀ XUẤT ĐỘ MẬT CỦA BMNN TẠI PHIẾU TRÌNH, TỜ TRÌNH</a:t>
            </a:r>
          </a:p>
        </p:txBody>
      </p:sp>
      <p:pic>
        <p:nvPicPr>
          <p:cNvPr id="30" name="Picture 29" descr="11.jpg">
            <a:extLst>
              <a:ext uri="{FF2B5EF4-FFF2-40B4-BE49-F238E27FC236}">
                <a16:creationId xmlns:a16="http://schemas.microsoft.com/office/drawing/2014/main" id="{E9E54E0E-AFD2-454C-ABD3-D0B4F2B85DE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271062" y="10964085"/>
            <a:ext cx="11709971" cy="1354213"/>
          </a:xfrm>
          <a:prstGeom prst="rect">
            <a:avLst/>
          </a:prstGeom>
        </p:spPr>
      </p:pic>
      <p:pic>
        <p:nvPicPr>
          <p:cNvPr id="33" name="Picture 32" descr="11.jpg">
            <a:extLst>
              <a:ext uri="{FF2B5EF4-FFF2-40B4-BE49-F238E27FC236}">
                <a16:creationId xmlns:a16="http://schemas.microsoft.com/office/drawing/2014/main" id="{D61303DA-8167-495E-8D95-6D854BE179F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423462" y="11116485"/>
            <a:ext cx="11709971" cy="1354213"/>
          </a:xfrm>
          <a:prstGeom prst="rect">
            <a:avLst/>
          </a:prstGeom>
        </p:spPr>
      </p:pic>
      <p:pic>
        <p:nvPicPr>
          <p:cNvPr id="36" name="Picture 35" descr="11.jpg">
            <a:extLst>
              <a:ext uri="{FF2B5EF4-FFF2-40B4-BE49-F238E27FC236}">
                <a16:creationId xmlns:a16="http://schemas.microsoft.com/office/drawing/2014/main" id="{83C82BF8-C3E5-461D-A065-09A504A226E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423461" y="11717392"/>
            <a:ext cx="11709971" cy="13542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673297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D3B6A766-8549-4298-B615-1F69B0B1E2F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43052" y="2664022"/>
            <a:ext cx="15784476" cy="11710121"/>
          </a:xfrm>
          <a:prstGeom prst="rect">
            <a:avLst/>
          </a:prstGeom>
        </p:spPr>
      </p:pic>
      <p:sp>
        <p:nvSpPr>
          <p:cNvPr id="16" name="Freeform 11">
            <a:extLst>
              <a:ext uri="{FF2B5EF4-FFF2-40B4-BE49-F238E27FC236}">
                <a16:creationId xmlns:a16="http://schemas.microsoft.com/office/drawing/2014/main" id="{B17D1644-E38F-4246-BF85-93F240417000}"/>
              </a:ext>
            </a:extLst>
          </p:cNvPr>
          <p:cNvSpPr>
            <a:spLocks noChangeArrowheads="1"/>
          </p:cNvSpPr>
          <p:nvPr/>
        </p:nvSpPr>
        <p:spPr bwMode="auto">
          <a:xfrm rot="11700000">
            <a:off x="17394977" y="277143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17" name="Freeform 1">
            <a:extLst>
              <a:ext uri="{FF2B5EF4-FFF2-40B4-BE49-F238E27FC236}">
                <a16:creationId xmlns:a16="http://schemas.microsoft.com/office/drawing/2014/main" id="{80B3E3F4-6432-42FA-A1ED-89673DB2D570}"/>
              </a:ext>
            </a:extLst>
          </p:cNvPr>
          <p:cNvSpPr>
            <a:spLocks noChangeArrowheads="1"/>
          </p:cNvSpPr>
          <p:nvPr/>
        </p:nvSpPr>
        <p:spPr bwMode="auto">
          <a:xfrm rot="6300000">
            <a:off x="21817230" y="-2996237"/>
            <a:ext cx="5107274" cy="12648400"/>
          </a:xfrm>
          <a:custGeom>
            <a:avLst/>
            <a:gdLst>
              <a:gd name="T0" fmla="*/ 0 w 4138"/>
              <a:gd name="T1" fmla="*/ 10223 h 10245"/>
              <a:gd name="T2" fmla="*/ 0 w 4138"/>
              <a:gd name="T3" fmla="*/ 10223 h 10245"/>
              <a:gd name="T4" fmla="*/ 1549 w 4138"/>
              <a:gd name="T5" fmla="*/ 8731 h 10245"/>
              <a:gd name="T6" fmla="*/ 1549 w 4138"/>
              <a:gd name="T7" fmla="*/ 8731 h 10245"/>
              <a:gd name="T8" fmla="*/ 2011 w 4138"/>
              <a:gd name="T9" fmla="*/ 6622 h 10245"/>
              <a:gd name="T10" fmla="*/ 2011 w 4138"/>
              <a:gd name="T11" fmla="*/ 6622 h 10245"/>
              <a:gd name="T12" fmla="*/ 2941 w 4138"/>
              <a:gd name="T13" fmla="*/ 3654 h 10245"/>
              <a:gd name="T14" fmla="*/ 2941 w 4138"/>
              <a:gd name="T15" fmla="*/ 3654 h 10245"/>
              <a:gd name="T16" fmla="*/ 2247 w 4138"/>
              <a:gd name="T17" fmla="*/ 159 h 10245"/>
              <a:gd name="T18" fmla="*/ 2247 w 4138"/>
              <a:gd name="T19" fmla="*/ 159 h 10245"/>
              <a:gd name="T20" fmla="*/ 2107 w 4138"/>
              <a:gd name="T21" fmla="*/ 2 h 10245"/>
              <a:gd name="T22" fmla="*/ 2133 w 4138"/>
              <a:gd name="T23" fmla="*/ 0 h 10245"/>
              <a:gd name="T24" fmla="*/ 2120 w 4138"/>
              <a:gd name="T25" fmla="*/ 0 h 10245"/>
              <a:gd name="T26" fmla="*/ 2133 w 4138"/>
              <a:gd name="T27" fmla="*/ 0 h 10245"/>
              <a:gd name="T28" fmla="*/ 2133 w 4138"/>
              <a:gd name="T29" fmla="*/ 0 h 10245"/>
              <a:gd name="T30" fmla="*/ 2266 w 4138"/>
              <a:gd name="T31" fmla="*/ 140 h 10245"/>
              <a:gd name="T32" fmla="*/ 2266 w 4138"/>
              <a:gd name="T33" fmla="*/ 140 h 10245"/>
              <a:gd name="T34" fmla="*/ 2962 w 4138"/>
              <a:gd name="T35" fmla="*/ 3669 h 10245"/>
              <a:gd name="T36" fmla="*/ 2962 w 4138"/>
              <a:gd name="T37" fmla="*/ 3669 h 10245"/>
              <a:gd name="T38" fmla="*/ 2036 w 4138"/>
              <a:gd name="T39" fmla="*/ 6625 h 10245"/>
              <a:gd name="T40" fmla="*/ 2036 w 4138"/>
              <a:gd name="T41" fmla="*/ 6625 h 10245"/>
              <a:gd name="T42" fmla="*/ 1573 w 4138"/>
              <a:gd name="T43" fmla="*/ 8743 h 10245"/>
              <a:gd name="T44" fmla="*/ 1573 w 4138"/>
              <a:gd name="T45" fmla="*/ 8743 h 10245"/>
              <a:gd name="T46" fmla="*/ 13 w 4138"/>
              <a:gd name="T47" fmla="*/ 10244 h 10245"/>
              <a:gd name="T48" fmla="*/ 0 w 4138"/>
              <a:gd name="T49" fmla="*/ 10223 h 10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38" h="10245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5400000" scaled="0"/>
          </a:gra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ACF3DBD-F38C-44D4-8C06-528AA151DED9}"/>
              </a:ext>
            </a:extLst>
          </p:cNvPr>
          <p:cNvSpPr txBox="1"/>
          <p:nvPr/>
        </p:nvSpPr>
        <p:spPr>
          <a:xfrm>
            <a:off x="3333139" y="719302"/>
            <a:ext cx="16636178" cy="11079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6600" b="1" spc="300" dirty="0">
                <a:solidFill>
                  <a:schemeClr val="tx2"/>
                </a:solidFill>
                <a:latin typeface="Nunito Sans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HÌNH THỨC VĂN BẢN BMNN</a:t>
            </a:r>
          </a:p>
        </p:txBody>
      </p:sp>
      <p:sp>
        <p:nvSpPr>
          <p:cNvPr id="13" name="Donut 8">
            <a:extLst>
              <a:ext uri="{FF2B5EF4-FFF2-40B4-BE49-F238E27FC236}">
                <a16:creationId xmlns:a16="http://schemas.microsoft.com/office/drawing/2014/main" id="{7406560E-BAFB-4A94-990E-00009F5B52A9}"/>
              </a:ext>
            </a:extLst>
          </p:cNvPr>
          <p:cNvSpPr/>
          <p:nvPr/>
        </p:nvSpPr>
        <p:spPr>
          <a:xfrm>
            <a:off x="-1890516" y="9468454"/>
            <a:ext cx="7532979" cy="7532979"/>
          </a:xfrm>
          <a:prstGeom prst="donut">
            <a:avLst>
              <a:gd name="adj" fmla="val 3650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Nunito Sans ExtraLight" pitchFamily="2" charset="77"/>
            </a:endParaRPr>
          </a:p>
        </p:txBody>
      </p:sp>
      <p:pic>
        <p:nvPicPr>
          <p:cNvPr id="27" name="Picture 26">
            <a:extLst>
              <a:ext uri="{FF2B5EF4-FFF2-40B4-BE49-F238E27FC236}">
                <a16:creationId xmlns:a16="http://schemas.microsoft.com/office/drawing/2014/main" id="{1D29E76E-27F1-45AE-8179-948E17DA597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26543" y="1988663"/>
            <a:ext cx="15089478" cy="2171648"/>
          </a:xfrm>
          <a:prstGeom prst="rect">
            <a:avLst/>
          </a:prstGeom>
        </p:spPr>
      </p:pic>
      <p:pic>
        <p:nvPicPr>
          <p:cNvPr id="28" name="Picture 27" descr="11.jpg">
            <a:extLst>
              <a:ext uri="{FF2B5EF4-FFF2-40B4-BE49-F238E27FC236}">
                <a16:creationId xmlns:a16="http://schemas.microsoft.com/office/drawing/2014/main" id="{81FBD09A-63DA-40BE-9956-7EDD5FE5291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271062" y="10964085"/>
            <a:ext cx="11709971" cy="1354213"/>
          </a:xfrm>
          <a:prstGeom prst="rect">
            <a:avLst/>
          </a:prstGeom>
        </p:spPr>
      </p:pic>
      <p:pic>
        <p:nvPicPr>
          <p:cNvPr id="29" name="Picture 28" descr="11.jpg">
            <a:extLst>
              <a:ext uri="{FF2B5EF4-FFF2-40B4-BE49-F238E27FC236}">
                <a16:creationId xmlns:a16="http://schemas.microsoft.com/office/drawing/2014/main" id="{A1799C81-95C8-4A47-BB3B-99D39690E7C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423462" y="11116485"/>
            <a:ext cx="11709971" cy="1354213"/>
          </a:xfrm>
          <a:prstGeom prst="rect">
            <a:avLst/>
          </a:prstGeom>
        </p:spPr>
      </p:pic>
      <p:pic>
        <p:nvPicPr>
          <p:cNvPr id="31" name="Picture 30" descr="11.jpg">
            <a:extLst>
              <a:ext uri="{FF2B5EF4-FFF2-40B4-BE49-F238E27FC236}">
                <a16:creationId xmlns:a16="http://schemas.microsoft.com/office/drawing/2014/main" id="{A0E6AA6A-DD69-40F8-9419-BBC3B7E6A82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423461" y="11717392"/>
            <a:ext cx="11709971" cy="1354213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E7121EBD-786F-4B4B-B130-C6845DF272F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642464" y="9072477"/>
            <a:ext cx="16801900" cy="205031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28BD3489-E362-4013-9C80-F5A194BA2F39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078715" y="5935273"/>
            <a:ext cx="15082486" cy="23328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81277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onut 4">
            <a:extLst>
              <a:ext uri="{FF2B5EF4-FFF2-40B4-BE49-F238E27FC236}">
                <a16:creationId xmlns:a16="http://schemas.microsoft.com/office/drawing/2014/main" id="{56F39739-2404-864D-B99F-D7B868A8F1FD}"/>
              </a:ext>
            </a:extLst>
          </p:cNvPr>
          <p:cNvSpPr/>
          <p:nvPr/>
        </p:nvSpPr>
        <p:spPr>
          <a:xfrm>
            <a:off x="-1854254" y="1576601"/>
            <a:ext cx="7547750" cy="7547750"/>
          </a:xfrm>
          <a:prstGeom prst="donut">
            <a:avLst>
              <a:gd name="adj" fmla="val 2684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chemeClr val="tx1"/>
              </a:solidFill>
              <a:latin typeface="Nunito Sans ExtraLight" pitchFamily="2" charset="77"/>
            </a:endParaRPr>
          </a:p>
        </p:txBody>
      </p:sp>
      <p:sp>
        <p:nvSpPr>
          <p:cNvPr id="15" name="Freeform 1">
            <a:extLst>
              <a:ext uri="{FF2B5EF4-FFF2-40B4-BE49-F238E27FC236}">
                <a16:creationId xmlns:a16="http://schemas.microsoft.com/office/drawing/2014/main" id="{9C7B6F84-6E23-C245-BAE2-AE7D87E358E1}"/>
              </a:ext>
            </a:extLst>
          </p:cNvPr>
          <p:cNvSpPr>
            <a:spLocks noChangeArrowheads="1"/>
          </p:cNvSpPr>
          <p:nvPr/>
        </p:nvSpPr>
        <p:spPr bwMode="auto">
          <a:xfrm rot="13500000">
            <a:off x="16439297" y="4596527"/>
            <a:ext cx="5107274" cy="12648400"/>
          </a:xfrm>
          <a:custGeom>
            <a:avLst/>
            <a:gdLst>
              <a:gd name="T0" fmla="*/ 0 w 4138"/>
              <a:gd name="T1" fmla="*/ 10223 h 10245"/>
              <a:gd name="T2" fmla="*/ 0 w 4138"/>
              <a:gd name="T3" fmla="*/ 10223 h 10245"/>
              <a:gd name="T4" fmla="*/ 1549 w 4138"/>
              <a:gd name="T5" fmla="*/ 8731 h 10245"/>
              <a:gd name="T6" fmla="*/ 1549 w 4138"/>
              <a:gd name="T7" fmla="*/ 8731 h 10245"/>
              <a:gd name="T8" fmla="*/ 2011 w 4138"/>
              <a:gd name="T9" fmla="*/ 6622 h 10245"/>
              <a:gd name="T10" fmla="*/ 2011 w 4138"/>
              <a:gd name="T11" fmla="*/ 6622 h 10245"/>
              <a:gd name="T12" fmla="*/ 2941 w 4138"/>
              <a:gd name="T13" fmla="*/ 3654 h 10245"/>
              <a:gd name="T14" fmla="*/ 2941 w 4138"/>
              <a:gd name="T15" fmla="*/ 3654 h 10245"/>
              <a:gd name="T16" fmla="*/ 2247 w 4138"/>
              <a:gd name="T17" fmla="*/ 159 h 10245"/>
              <a:gd name="T18" fmla="*/ 2247 w 4138"/>
              <a:gd name="T19" fmla="*/ 159 h 10245"/>
              <a:gd name="T20" fmla="*/ 2107 w 4138"/>
              <a:gd name="T21" fmla="*/ 2 h 10245"/>
              <a:gd name="T22" fmla="*/ 2133 w 4138"/>
              <a:gd name="T23" fmla="*/ 0 h 10245"/>
              <a:gd name="T24" fmla="*/ 2120 w 4138"/>
              <a:gd name="T25" fmla="*/ 0 h 10245"/>
              <a:gd name="T26" fmla="*/ 2133 w 4138"/>
              <a:gd name="T27" fmla="*/ 0 h 10245"/>
              <a:gd name="T28" fmla="*/ 2133 w 4138"/>
              <a:gd name="T29" fmla="*/ 0 h 10245"/>
              <a:gd name="T30" fmla="*/ 2266 w 4138"/>
              <a:gd name="T31" fmla="*/ 140 h 10245"/>
              <a:gd name="T32" fmla="*/ 2266 w 4138"/>
              <a:gd name="T33" fmla="*/ 140 h 10245"/>
              <a:gd name="T34" fmla="*/ 2962 w 4138"/>
              <a:gd name="T35" fmla="*/ 3669 h 10245"/>
              <a:gd name="T36" fmla="*/ 2962 w 4138"/>
              <a:gd name="T37" fmla="*/ 3669 h 10245"/>
              <a:gd name="T38" fmla="*/ 2036 w 4138"/>
              <a:gd name="T39" fmla="*/ 6625 h 10245"/>
              <a:gd name="T40" fmla="*/ 2036 w 4138"/>
              <a:gd name="T41" fmla="*/ 6625 h 10245"/>
              <a:gd name="T42" fmla="*/ 1573 w 4138"/>
              <a:gd name="T43" fmla="*/ 8743 h 10245"/>
              <a:gd name="T44" fmla="*/ 1573 w 4138"/>
              <a:gd name="T45" fmla="*/ 8743 h 10245"/>
              <a:gd name="T46" fmla="*/ 13 w 4138"/>
              <a:gd name="T47" fmla="*/ 10244 h 10245"/>
              <a:gd name="T48" fmla="*/ 0 w 4138"/>
              <a:gd name="T49" fmla="*/ 10223 h 10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38" h="10245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5400000" scaled="0"/>
          </a:gra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16" name="Donut 15">
            <a:extLst>
              <a:ext uri="{FF2B5EF4-FFF2-40B4-BE49-F238E27FC236}">
                <a16:creationId xmlns:a16="http://schemas.microsoft.com/office/drawing/2014/main" id="{3557353A-C55C-5347-9743-875AE14511BC}"/>
              </a:ext>
            </a:extLst>
          </p:cNvPr>
          <p:cNvSpPr/>
          <p:nvPr/>
        </p:nvSpPr>
        <p:spPr>
          <a:xfrm>
            <a:off x="20917337" y="-845575"/>
            <a:ext cx="3215149" cy="3215149"/>
          </a:xfrm>
          <a:prstGeom prst="donut">
            <a:avLst>
              <a:gd name="adj" fmla="val 6613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Nunito Sans ExtraLight" pitchFamily="2" charset="77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6D6B8F5-3767-5046-8E50-BF5643A4F903}"/>
              </a:ext>
            </a:extLst>
          </p:cNvPr>
          <p:cNvSpPr txBox="1"/>
          <p:nvPr/>
        </p:nvSpPr>
        <p:spPr>
          <a:xfrm>
            <a:off x="9985181" y="3834582"/>
            <a:ext cx="11336758" cy="156966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9600" b="1" spc="150" dirty="0">
                <a:solidFill>
                  <a:schemeClr val="tx2"/>
                </a:solidFill>
                <a:latin typeface="Nunito Sans" pitchFamily="2" charset="77"/>
                <a:ea typeface="Source Sans Pro" panose="020B0503030403020204" pitchFamily="34" charset="0"/>
                <a:cs typeface="Mukta" panose="020B0000000000000000" pitchFamily="34" charset="77"/>
              </a:rPr>
              <a:t>SAO, CHỤP BMNN</a:t>
            </a: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B7ACFB9C-480B-A445-99B5-C16D92E05673}"/>
              </a:ext>
            </a:extLst>
          </p:cNvPr>
          <p:cNvSpPr>
            <a:spLocks noChangeArrowheads="1"/>
          </p:cNvSpPr>
          <p:nvPr/>
        </p:nvSpPr>
        <p:spPr bwMode="auto">
          <a:xfrm rot="18900000">
            <a:off x="13975829" y="9737219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14" name="Donut 4">
            <a:extLst>
              <a:ext uri="{FF2B5EF4-FFF2-40B4-BE49-F238E27FC236}">
                <a16:creationId xmlns:a16="http://schemas.microsoft.com/office/drawing/2014/main" id="{8D5C6852-1C30-467B-A5B5-0A55123295E8}"/>
              </a:ext>
            </a:extLst>
          </p:cNvPr>
          <p:cNvSpPr/>
          <p:nvPr/>
        </p:nvSpPr>
        <p:spPr>
          <a:xfrm>
            <a:off x="584142" y="5117652"/>
            <a:ext cx="10114577" cy="10131305"/>
          </a:xfrm>
          <a:prstGeom prst="donut">
            <a:avLst>
              <a:gd name="adj" fmla="val 2684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chemeClr val="tx1"/>
              </a:solidFill>
              <a:latin typeface="Nunito Sans ExtraLight" pitchFamily="2" charset="77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3C10F2A2-AD14-46C2-B2D5-0D65A97C922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6191" y="8307098"/>
            <a:ext cx="4876800" cy="4876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90905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Box 16">
            <a:extLst>
              <a:ext uri="{FF2B5EF4-FFF2-40B4-BE49-F238E27FC236}">
                <a16:creationId xmlns:a16="http://schemas.microsoft.com/office/drawing/2014/main" id="{38E38460-AF6B-3A49-8A63-89AF200BC7A3}"/>
              </a:ext>
            </a:extLst>
          </p:cNvPr>
          <p:cNvSpPr txBox="1"/>
          <p:nvPr/>
        </p:nvSpPr>
        <p:spPr>
          <a:xfrm>
            <a:off x="9178410" y="1570621"/>
            <a:ext cx="6035627" cy="1107996"/>
          </a:xfrm>
          <a:prstGeom prst="rect">
            <a:avLst/>
          </a:prstGeom>
          <a:noFill/>
          <a:ln>
            <a:noFill/>
          </a:ln>
        </p:spPr>
        <p:txBody>
          <a:bodyPr wrap="none" rtlCol="0" anchor="b">
            <a:spAutoFit/>
          </a:bodyPr>
          <a:lstStyle/>
          <a:p>
            <a:r>
              <a:rPr lang="en-US" sz="6600" b="1" spc="150" dirty="0">
                <a:solidFill>
                  <a:schemeClr val="tx2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THẨM QUYỀN</a:t>
            </a:r>
          </a:p>
        </p:txBody>
      </p:sp>
      <p:sp>
        <p:nvSpPr>
          <p:cNvPr id="22" name="Subtitle 2">
            <a:extLst>
              <a:ext uri="{FF2B5EF4-FFF2-40B4-BE49-F238E27FC236}">
                <a16:creationId xmlns:a16="http://schemas.microsoft.com/office/drawing/2014/main" id="{9D58A6B2-8BCE-FE4C-BC5F-8D26E286358A}"/>
              </a:ext>
            </a:extLst>
          </p:cNvPr>
          <p:cNvSpPr txBox="1">
            <a:spLocks/>
          </p:cNvSpPr>
          <p:nvPr/>
        </p:nvSpPr>
        <p:spPr>
          <a:xfrm>
            <a:off x="4310576" y="5146027"/>
            <a:ext cx="16396021" cy="2015424"/>
          </a:xfrm>
          <a:prstGeom prst="rect">
            <a:avLst/>
          </a:prstGeom>
        </p:spPr>
        <p:txBody>
          <a:bodyPr vert="horz" wrap="square" lIns="91440" tIns="45720" rIns="91440" bIns="4572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lnSpc>
                <a:spcPct val="150000"/>
              </a:lnSpc>
              <a:spcBef>
                <a:spcPts val="0"/>
              </a:spcBef>
            </a:pPr>
            <a:r>
              <a:rPr lang="en-US" sz="44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Thẩm</a:t>
            </a:r>
            <a:r>
              <a:rPr lang="en-US" sz="44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quyền</a:t>
            </a:r>
            <a:r>
              <a:rPr lang="en-US" sz="44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cho</a:t>
            </a:r>
            <a:r>
              <a:rPr lang="en-US" sz="44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phép</a:t>
            </a:r>
            <a:r>
              <a:rPr lang="en-US" sz="44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sao</a:t>
            </a:r>
            <a:r>
              <a:rPr lang="en-US" sz="44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44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chụp</a:t>
            </a:r>
            <a:r>
              <a:rPr lang="en-US" sz="44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tài</a:t>
            </a:r>
            <a:r>
              <a:rPr lang="en-US" sz="44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liệu</a:t>
            </a:r>
            <a:r>
              <a:rPr lang="en-US" sz="44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44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vật</a:t>
            </a:r>
            <a:r>
              <a:rPr lang="en-US" sz="44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chứa</a:t>
            </a:r>
            <a:r>
              <a:rPr lang="en-US" sz="44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BMNN </a:t>
            </a:r>
            <a:r>
              <a:rPr lang="en-US" sz="44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quy</a:t>
            </a:r>
            <a:r>
              <a:rPr lang="en-US" sz="44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định</a:t>
            </a:r>
            <a:r>
              <a:rPr lang="en-US" sz="44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tại</a:t>
            </a:r>
            <a:r>
              <a:rPr lang="en-US" sz="44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Điều</a:t>
            </a:r>
            <a:r>
              <a:rPr lang="en-US" sz="44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11 </a:t>
            </a:r>
            <a:r>
              <a:rPr lang="en-US" sz="44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Luật</a:t>
            </a:r>
            <a:r>
              <a:rPr lang="en-US" sz="44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Bảo</a:t>
            </a:r>
            <a:r>
              <a:rPr lang="en-US" sz="44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vệ</a:t>
            </a:r>
            <a:r>
              <a:rPr lang="en-US" sz="44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BMNN</a:t>
            </a:r>
          </a:p>
        </p:txBody>
      </p:sp>
      <p:sp>
        <p:nvSpPr>
          <p:cNvPr id="19" name="Freeform 28">
            <a:extLst>
              <a:ext uri="{FF2B5EF4-FFF2-40B4-BE49-F238E27FC236}">
                <a16:creationId xmlns:a16="http://schemas.microsoft.com/office/drawing/2014/main" id="{4AF6D516-432E-49F2-B197-FED798B3C1EB}"/>
              </a:ext>
            </a:extLst>
          </p:cNvPr>
          <p:cNvSpPr>
            <a:spLocks noChangeArrowheads="1"/>
          </p:cNvSpPr>
          <p:nvPr/>
        </p:nvSpPr>
        <p:spPr bwMode="auto">
          <a:xfrm rot="1741826">
            <a:off x="-2772726" y="10237119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20" name="Freeform 1">
            <a:extLst>
              <a:ext uri="{FF2B5EF4-FFF2-40B4-BE49-F238E27FC236}">
                <a16:creationId xmlns:a16="http://schemas.microsoft.com/office/drawing/2014/main" id="{0EDFA3E2-C94D-49C1-8C5C-0F5E3AB28A86}"/>
              </a:ext>
            </a:extLst>
          </p:cNvPr>
          <p:cNvSpPr>
            <a:spLocks noChangeArrowheads="1"/>
          </p:cNvSpPr>
          <p:nvPr/>
        </p:nvSpPr>
        <p:spPr bwMode="auto">
          <a:xfrm rot="17941826">
            <a:off x="2012449" y="5392234"/>
            <a:ext cx="5107274" cy="12648400"/>
          </a:xfrm>
          <a:custGeom>
            <a:avLst/>
            <a:gdLst>
              <a:gd name="T0" fmla="*/ 0 w 4138"/>
              <a:gd name="T1" fmla="*/ 10223 h 10245"/>
              <a:gd name="T2" fmla="*/ 0 w 4138"/>
              <a:gd name="T3" fmla="*/ 10223 h 10245"/>
              <a:gd name="T4" fmla="*/ 1549 w 4138"/>
              <a:gd name="T5" fmla="*/ 8731 h 10245"/>
              <a:gd name="T6" fmla="*/ 1549 w 4138"/>
              <a:gd name="T7" fmla="*/ 8731 h 10245"/>
              <a:gd name="T8" fmla="*/ 2011 w 4138"/>
              <a:gd name="T9" fmla="*/ 6622 h 10245"/>
              <a:gd name="T10" fmla="*/ 2011 w 4138"/>
              <a:gd name="T11" fmla="*/ 6622 h 10245"/>
              <a:gd name="T12" fmla="*/ 2941 w 4138"/>
              <a:gd name="T13" fmla="*/ 3654 h 10245"/>
              <a:gd name="T14" fmla="*/ 2941 w 4138"/>
              <a:gd name="T15" fmla="*/ 3654 h 10245"/>
              <a:gd name="T16" fmla="*/ 2247 w 4138"/>
              <a:gd name="T17" fmla="*/ 159 h 10245"/>
              <a:gd name="T18" fmla="*/ 2247 w 4138"/>
              <a:gd name="T19" fmla="*/ 159 h 10245"/>
              <a:gd name="T20" fmla="*/ 2107 w 4138"/>
              <a:gd name="T21" fmla="*/ 2 h 10245"/>
              <a:gd name="T22" fmla="*/ 2133 w 4138"/>
              <a:gd name="T23" fmla="*/ 0 h 10245"/>
              <a:gd name="T24" fmla="*/ 2120 w 4138"/>
              <a:gd name="T25" fmla="*/ 0 h 10245"/>
              <a:gd name="T26" fmla="*/ 2133 w 4138"/>
              <a:gd name="T27" fmla="*/ 0 h 10245"/>
              <a:gd name="T28" fmla="*/ 2133 w 4138"/>
              <a:gd name="T29" fmla="*/ 0 h 10245"/>
              <a:gd name="T30" fmla="*/ 2266 w 4138"/>
              <a:gd name="T31" fmla="*/ 140 h 10245"/>
              <a:gd name="T32" fmla="*/ 2266 w 4138"/>
              <a:gd name="T33" fmla="*/ 140 h 10245"/>
              <a:gd name="T34" fmla="*/ 2962 w 4138"/>
              <a:gd name="T35" fmla="*/ 3669 h 10245"/>
              <a:gd name="T36" fmla="*/ 2962 w 4138"/>
              <a:gd name="T37" fmla="*/ 3669 h 10245"/>
              <a:gd name="T38" fmla="*/ 2036 w 4138"/>
              <a:gd name="T39" fmla="*/ 6625 h 10245"/>
              <a:gd name="T40" fmla="*/ 2036 w 4138"/>
              <a:gd name="T41" fmla="*/ 6625 h 10245"/>
              <a:gd name="T42" fmla="*/ 1573 w 4138"/>
              <a:gd name="T43" fmla="*/ 8743 h 10245"/>
              <a:gd name="T44" fmla="*/ 1573 w 4138"/>
              <a:gd name="T45" fmla="*/ 8743 h 10245"/>
              <a:gd name="T46" fmla="*/ 13 w 4138"/>
              <a:gd name="T47" fmla="*/ 10244 h 10245"/>
              <a:gd name="T48" fmla="*/ 0 w 4138"/>
              <a:gd name="T49" fmla="*/ 10223 h 10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38" h="10245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5400000" scaled="0"/>
          </a:gra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21" name="Freeform 39">
            <a:extLst>
              <a:ext uri="{FF2B5EF4-FFF2-40B4-BE49-F238E27FC236}">
                <a16:creationId xmlns:a16="http://schemas.microsoft.com/office/drawing/2014/main" id="{049D2050-0BFE-4B61-9250-DA2072D7AAA5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17125079" y="6219015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27" name="Freeform 1">
            <a:extLst>
              <a:ext uri="{FF2B5EF4-FFF2-40B4-BE49-F238E27FC236}">
                <a16:creationId xmlns:a16="http://schemas.microsoft.com/office/drawing/2014/main" id="{B5E09B3C-012F-4555-8B0A-FF415A083F76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20303188" y="1321575"/>
            <a:ext cx="5107274" cy="12648400"/>
          </a:xfrm>
          <a:custGeom>
            <a:avLst/>
            <a:gdLst>
              <a:gd name="T0" fmla="*/ 0 w 4138"/>
              <a:gd name="T1" fmla="*/ 10223 h 10245"/>
              <a:gd name="T2" fmla="*/ 0 w 4138"/>
              <a:gd name="T3" fmla="*/ 10223 h 10245"/>
              <a:gd name="T4" fmla="*/ 1549 w 4138"/>
              <a:gd name="T5" fmla="*/ 8731 h 10245"/>
              <a:gd name="T6" fmla="*/ 1549 w 4138"/>
              <a:gd name="T7" fmla="*/ 8731 h 10245"/>
              <a:gd name="T8" fmla="*/ 2011 w 4138"/>
              <a:gd name="T9" fmla="*/ 6622 h 10245"/>
              <a:gd name="T10" fmla="*/ 2011 w 4138"/>
              <a:gd name="T11" fmla="*/ 6622 h 10245"/>
              <a:gd name="T12" fmla="*/ 2941 w 4138"/>
              <a:gd name="T13" fmla="*/ 3654 h 10245"/>
              <a:gd name="T14" fmla="*/ 2941 w 4138"/>
              <a:gd name="T15" fmla="*/ 3654 h 10245"/>
              <a:gd name="T16" fmla="*/ 2247 w 4138"/>
              <a:gd name="T17" fmla="*/ 159 h 10245"/>
              <a:gd name="T18" fmla="*/ 2247 w 4138"/>
              <a:gd name="T19" fmla="*/ 159 h 10245"/>
              <a:gd name="T20" fmla="*/ 2107 w 4138"/>
              <a:gd name="T21" fmla="*/ 2 h 10245"/>
              <a:gd name="T22" fmla="*/ 2133 w 4138"/>
              <a:gd name="T23" fmla="*/ 0 h 10245"/>
              <a:gd name="T24" fmla="*/ 2120 w 4138"/>
              <a:gd name="T25" fmla="*/ 0 h 10245"/>
              <a:gd name="T26" fmla="*/ 2133 w 4138"/>
              <a:gd name="T27" fmla="*/ 0 h 10245"/>
              <a:gd name="T28" fmla="*/ 2133 w 4138"/>
              <a:gd name="T29" fmla="*/ 0 h 10245"/>
              <a:gd name="T30" fmla="*/ 2266 w 4138"/>
              <a:gd name="T31" fmla="*/ 140 h 10245"/>
              <a:gd name="T32" fmla="*/ 2266 w 4138"/>
              <a:gd name="T33" fmla="*/ 140 h 10245"/>
              <a:gd name="T34" fmla="*/ 2962 w 4138"/>
              <a:gd name="T35" fmla="*/ 3669 h 10245"/>
              <a:gd name="T36" fmla="*/ 2962 w 4138"/>
              <a:gd name="T37" fmla="*/ 3669 h 10245"/>
              <a:gd name="T38" fmla="*/ 2036 w 4138"/>
              <a:gd name="T39" fmla="*/ 6625 h 10245"/>
              <a:gd name="T40" fmla="*/ 2036 w 4138"/>
              <a:gd name="T41" fmla="*/ 6625 h 10245"/>
              <a:gd name="T42" fmla="*/ 1573 w 4138"/>
              <a:gd name="T43" fmla="*/ 8743 h 10245"/>
              <a:gd name="T44" fmla="*/ 1573 w 4138"/>
              <a:gd name="T45" fmla="*/ 8743 h 10245"/>
              <a:gd name="T46" fmla="*/ 13 w 4138"/>
              <a:gd name="T47" fmla="*/ 10244 h 10245"/>
              <a:gd name="T48" fmla="*/ 0 w 4138"/>
              <a:gd name="T49" fmla="*/ 10223 h 10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38" h="10245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5400000" scaled="0"/>
          </a:gra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CDFD179-8227-4888-8E05-155611201C8F}"/>
              </a:ext>
            </a:extLst>
          </p:cNvPr>
          <p:cNvSpPr txBox="1"/>
          <p:nvPr/>
        </p:nvSpPr>
        <p:spPr>
          <a:xfrm>
            <a:off x="7422787" y="2778889"/>
            <a:ext cx="9708776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0000"/>
              </a:lnSpc>
              <a:spcBef>
                <a:spcPts val="1200"/>
              </a:spcBef>
            </a:pPr>
            <a:r>
              <a:rPr lang="en-US" sz="3600" spc="1200" dirty="0">
                <a:solidFill>
                  <a:schemeClr val="tx1">
                    <a:lumMod val="60000"/>
                    <a:lumOff val="40000"/>
                  </a:schemeClr>
                </a:solidFill>
                <a:latin typeface="Nunito Sans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SAO, CHỤP BMNN</a:t>
            </a:r>
          </a:p>
        </p:txBody>
      </p:sp>
      <p:pic>
        <p:nvPicPr>
          <p:cNvPr id="16" name="Picture 15" descr="11.jpg">
            <a:extLst>
              <a:ext uri="{FF2B5EF4-FFF2-40B4-BE49-F238E27FC236}">
                <a16:creationId xmlns:a16="http://schemas.microsoft.com/office/drawing/2014/main" id="{C7B0EF11-D920-4183-9388-846690C2B5C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271062" y="10964085"/>
            <a:ext cx="11709971" cy="13542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602095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Freeform 79">
            <a:extLst>
              <a:ext uri="{FF2B5EF4-FFF2-40B4-BE49-F238E27FC236}">
                <a16:creationId xmlns:a16="http://schemas.microsoft.com/office/drawing/2014/main" id="{1CC9522C-8DBB-724A-B20E-AFF77442F1E7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-5663411" y="3777314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80F1DB14-8AC7-4FA7-8C3F-5F019F149D85}"/>
              </a:ext>
            </a:extLst>
          </p:cNvPr>
          <p:cNvSpPr txBox="1"/>
          <p:nvPr/>
        </p:nvSpPr>
        <p:spPr>
          <a:xfrm>
            <a:off x="5302046" y="561730"/>
            <a:ext cx="14165823" cy="11079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6600" b="1" spc="300" dirty="0">
                <a:solidFill>
                  <a:schemeClr val="tx2"/>
                </a:solidFill>
                <a:latin typeface="Nunito Sans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TRÌNH TỰ THỦ TỤC</a:t>
            </a:r>
          </a:p>
        </p:txBody>
      </p:sp>
      <p:sp>
        <p:nvSpPr>
          <p:cNvPr id="29" name="Subtitle 2">
            <a:extLst>
              <a:ext uri="{FF2B5EF4-FFF2-40B4-BE49-F238E27FC236}">
                <a16:creationId xmlns:a16="http://schemas.microsoft.com/office/drawing/2014/main" id="{AF97BB88-2EDC-419A-A02F-F9F2F27C2732}"/>
              </a:ext>
            </a:extLst>
          </p:cNvPr>
          <p:cNvSpPr txBox="1">
            <a:spLocks/>
          </p:cNvSpPr>
          <p:nvPr/>
        </p:nvSpPr>
        <p:spPr>
          <a:xfrm>
            <a:off x="9226824" y="1672809"/>
            <a:ext cx="6336991" cy="646331"/>
          </a:xfrm>
          <a:prstGeom prst="rect">
            <a:avLst/>
          </a:prstGeom>
        </p:spPr>
        <p:txBody>
          <a:bodyPr vert="horz" wrap="none" lIns="91440" tIns="45720" rIns="91440" bIns="4572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  <a:spcBef>
                <a:spcPts val="1200"/>
              </a:spcBef>
            </a:pPr>
            <a:r>
              <a:rPr lang="en-US" sz="3600" spc="1200" dirty="0">
                <a:solidFill>
                  <a:schemeClr val="tx1">
                    <a:lumMod val="60000"/>
                    <a:lumOff val="40000"/>
                  </a:schemeClr>
                </a:solidFill>
                <a:latin typeface="Nunito Sans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SAO, CHỤP BMNN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DAEB2567-7A8F-3148-A9BD-7F38CAC7517C}"/>
              </a:ext>
            </a:extLst>
          </p:cNvPr>
          <p:cNvSpPr/>
          <p:nvPr/>
        </p:nvSpPr>
        <p:spPr>
          <a:xfrm>
            <a:off x="2784622" y="2824024"/>
            <a:ext cx="202492" cy="10004323"/>
          </a:xfrm>
          <a:prstGeom prst="rect">
            <a:avLst/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914217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828434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2742651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3656868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4571086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5485303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6399520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7313737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dirty="0">
              <a:latin typeface="Nunito Sans ExtraLight" pitchFamily="2" charset="77"/>
            </a:endParaRPr>
          </a:p>
        </p:txBody>
      </p:sp>
      <p:sp>
        <p:nvSpPr>
          <p:cNvPr id="34" name="TextBox 4">
            <a:extLst>
              <a:ext uri="{FF2B5EF4-FFF2-40B4-BE49-F238E27FC236}">
                <a16:creationId xmlns:a16="http://schemas.microsoft.com/office/drawing/2014/main" id="{19F7FC97-1758-904F-83F8-CFABF536241C}"/>
              </a:ext>
            </a:extLst>
          </p:cNvPr>
          <p:cNvSpPr txBox="1"/>
          <p:nvPr/>
        </p:nvSpPr>
        <p:spPr>
          <a:xfrm>
            <a:off x="3753225" y="3914841"/>
            <a:ext cx="954107" cy="16312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914217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828434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742651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56868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4571086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485303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399520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313737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0000" b="1" dirty="0">
                <a:solidFill>
                  <a:schemeClr val="accent6">
                    <a:alpha val="50000"/>
                  </a:schemeClr>
                </a:solidFill>
                <a:latin typeface="Nunito Sans" pitchFamily="2" charset="77"/>
              </a:rPr>
              <a:t>1</a:t>
            </a:r>
          </a:p>
        </p:txBody>
      </p:sp>
      <p:sp>
        <p:nvSpPr>
          <p:cNvPr id="36" name="Subtitle 2">
            <a:extLst>
              <a:ext uri="{FF2B5EF4-FFF2-40B4-BE49-F238E27FC236}">
                <a16:creationId xmlns:a16="http://schemas.microsoft.com/office/drawing/2014/main" id="{080A5EB4-F837-4744-B1D7-D1E776560BED}"/>
              </a:ext>
            </a:extLst>
          </p:cNvPr>
          <p:cNvSpPr txBox="1">
            <a:spLocks/>
          </p:cNvSpPr>
          <p:nvPr/>
        </p:nvSpPr>
        <p:spPr>
          <a:xfrm>
            <a:off x="4002220" y="4508986"/>
            <a:ext cx="8191817" cy="584775"/>
          </a:xfrm>
          <a:prstGeom prst="rect">
            <a:avLst/>
          </a:prstGeom>
        </p:spPr>
        <p:txBody>
          <a:bodyPr vert="horz" wrap="square" lIns="91440" tIns="45720" rIns="91440" bIns="45720" rtlCol="0" anchor="t">
            <a:spAutoFit/>
          </a:bodyPr>
          <a:lstStyle>
            <a:defPPr>
              <a:defRPr lang="en-US"/>
            </a:defPPr>
            <a:lvl1pPr marL="0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914217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828434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742651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56868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4571086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485303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399520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313737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Xem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văn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bản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có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được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sao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chụp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không</a:t>
            </a:r>
            <a:endParaRPr lang="en-US" sz="3200" dirty="0">
              <a:solidFill>
                <a:schemeClr val="tx1"/>
              </a:solidFill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37" name="TextBox 38">
            <a:extLst>
              <a:ext uri="{FF2B5EF4-FFF2-40B4-BE49-F238E27FC236}">
                <a16:creationId xmlns:a16="http://schemas.microsoft.com/office/drawing/2014/main" id="{7C9A91E4-E7AE-774E-9C5D-772EDAC7729B}"/>
              </a:ext>
            </a:extLst>
          </p:cNvPr>
          <p:cNvSpPr txBox="1"/>
          <p:nvPr/>
        </p:nvSpPr>
        <p:spPr>
          <a:xfrm>
            <a:off x="3753225" y="6222998"/>
            <a:ext cx="1346550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914217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828434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742651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56868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4571086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485303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399520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313737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0000" b="1" dirty="0">
                <a:solidFill>
                  <a:schemeClr val="accent6">
                    <a:alpha val="50000"/>
                  </a:schemeClr>
                </a:solidFill>
                <a:latin typeface="Nunito Sans" pitchFamily="2" charset="77"/>
              </a:rPr>
              <a:t>2</a:t>
            </a:r>
          </a:p>
        </p:txBody>
      </p:sp>
      <p:sp>
        <p:nvSpPr>
          <p:cNvPr id="40" name="Subtitle 2">
            <a:extLst>
              <a:ext uri="{FF2B5EF4-FFF2-40B4-BE49-F238E27FC236}">
                <a16:creationId xmlns:a16="http://schemas.microsoft.com/office/drawing/2014/main" id="{B1747149-8D57-F841-94E8-20A4CDDF790A}"/>
              </a:ext>
            </a:extLst>
          </p:cNvPr>
          <p:cNvSpPr txBox="1">
            <a:spLocks/>
          </p:cNvSpPr>
          <p:nvPr/>
        </p:nvSpPr>
        <p:spPr>
          <a:xfrm>
            <a:off x="4002220" y="6870931"/>
            <a:ext cx="8191817" cy="584775"/>
          </a:xfrm>
          <a:prstGeom prst="rect">
            <a:avLst/>
          </a:prstGeom>
        </p:spPr>
        <p:txBody>
          <a:bodyPr vert="horz" wrap="square" lIns="91440" tIns="45720" rIns="91440" bIns="45720" rtlCol="0" anchor="t">
            <a:spAutoFit/>
          </a:bodyPr>
          <a:lstStyle>
            <a:defPPr>
              <a:defRPr lang="en-US"/>
            </a:defPPr>
            <a:lvl1pPr marL="0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914217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828434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742651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56868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4571086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485303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399520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313737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Phân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công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cán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bộ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thực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hiện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sao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chụp</a:t>
            </a:r>
            <a:endParaRPr lang="en-US" sz="3200" dirty="0">
              <a:solidFill>
                <a:schemeClr val="tx1"/>
              </a:solidFill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41" name="TextBox 43">
            <a:extLst>
              <a:ext uri="{FF2B5EF4-FFF2-40B4-BE49-F238E27FC236}">
                <a16:creationId xmlns:a16="http://schemas.microsoft.com/office/drawing/2014/main" id="{6E80FB80-B97E-A846-9418-83EFA937B757}"/>
              </a:ext>
            </a:extLst>
          </p:cNvPr>
          <p:cNvSpPr txBox="1"/>
          <p:nvPr/>
        </p:nvSpPr>
        <p:spPr>
          <a:xfrm>
            <a:off x="3753225" y="8800088"/>
            <a:ext cx="954107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914217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828434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742651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56868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4571086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485303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399520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313737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0000" b="1" dirty="0">
                <a:solidFill>
                  <a:schemeClr val="accent6">
                    <a:alpha val="50000"/>
                  </a:schemeClr>
                </a:solidFill>
                <a:latin typeface="Nunito Sans" pitchFamily="2" charset="77"/>
              </a:rPr>
              <a:t>3</a:t>
            </a:r>
          </a:p>
        </p:txBody>
      </p:sp>
      <p:sp>
        <p:nvSpPr>
          <p:cNvPr id="45" name="Subtitle 2">
            <a:extLst>
              <a:ext uri="{FF2B5EF4-FFF2-40B4-BE49-F238E27FC236}">
                <a16:creationId xmlns:a16="http://schemas.microsoft.com/office/drawing/2014/main" id="{524F3AB4-6F54-2A49-83B0-B2DA4E98F8E4}"/>
              </a:ext>
            </a:extLst>
          </p:cNvPr>
          <p:cNvSpPr txBox="1">
            <a:spLocks/>
          </p:cNvSpPr>
          <p:nvPr/>
        </p:nvSpPr>
        <p:spPr>
          <a:xfrm>
            <a:off x="4002220" y="9448021"/>
            <a:ext cx="8191817" cy="2153282"/>
          </a:xfrm>
          <a:prstGeom prst="rect">
            <a:avLst/>
          </a:prstGeom>
        </p:spPr>
        <p:txBody>
          <a:bodyPr vert="horz" wrap="square" lIns="91440" tIns="45720" rIns="91440" bIns="45720" rtlCol="0" anchor="t">
            <a:spAutoFit/>
          </a:bodyPr>
          <a:lstStyle>
            <a:defPPr>
              <a:defRPr lang="en-US"/>
            </a:defPPr>
            <a:lvl1pPr marL="0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914217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828434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742651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56868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4571086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485303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399520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313737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lnSpc>
                <a:spcPts val="4000"/>
              </a:lnSpc>
              <a:spcBef>
                <a:spcPts val="1200"/>
              </a:spcBef>
            </a:pP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Sau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khi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được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người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có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thẩm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quyền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cho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phép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người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được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giao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sao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chụp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đúng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số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bản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cho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phép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và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tiêu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hủy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ngay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bản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dư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thừa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bản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hỏng</a:t>
            </a:r>
            <a:endParaRPr lang="en-US" sz="3200" dirty="0">
              <a:solidFill>
                <a:schemeClr val="tx1"/>
              </a:solidFill>
              <a:latin typeface="Nunito Sans ExtraLight" pitchFamily="2" charset="77"/>
              <a:ea typeface="Noto Sans Light" panose="020B0402040504020204" pitchFamily="34" charset="0"/>
              <a:cs typeface="Noto Sans Light" panose="020B0402040504020204" pitchFamily="34" charset="0"/>
            </a:endParaRP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163622F6-83B0-ED4A-96BA-8571EC9E5EA3}"/>
              </a:ext>
            </a:extLst>
          </p:cNvPr>
          <p:cNvSpPr/>
          <p:nvPr/>
        </p:nvSpPr>
        <p:spPr>
          <a:xfrm>
            <a:off x="13439357" y="2824024"/>
            <a:ext cx="202492" cy="10004323"/>
          </a:xfrm>
          <a:prstGeom prst="rect">
            <a:avLst/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914217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828434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2742651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3656868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4571086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5485303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6399520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7313737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dirty="0">
              <a:latin typeface="Nunito Sans ExtraLight" pitchFamily="2" charset="77"/>
            </a:endParaRPr>
          </a:p>
        </p:txBody>
      </p:sp>
      <p:sp>
        <p:nvSpPr>
          <p:cNvPr id="48" name="TextBox 68">
            <a:extLst>
              <a:ext uri="{FF2B5EF4-FFF2-40B4-BE49-F238E27FC236}">
                <a16:creationId xmlns:a16="http://schemas.microsoft.com/office/drawing/2014/main" id="{B0A148C6-8E15-CC40-B404-851AF4C30BAF}"/>
              </a:ext>
            </a:extLst>
          </p:cNvPr>
          <p:cNvSpPr txBox="1"/>
          <p:nvPr/>
        </p:nvSpPr>
        <p:spPr>
          <a:xfrm>
            <a:off x="14407960" y="5717515"/>
            <a:ext cx="954107" cy="16312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914217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828434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742651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56868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4571086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485303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399520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313737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0000" b="1" dirty="0">
                <a:solidFill>
                  <a:schemeClr val="accent6">
                    <a:alpha val="50000"/>
                  </a:schemeClr>
                </a:solidFill>
                <a:latin typeface="Nunito Sans" pitchFamily="2" charset="77"/>
              </a:rPr>
              <a:t>5</a:t>
            </a:r>
          </a:p>
        </p:txBody>
      </p:sp>
      <p:sp>
        <p:nvSpPr>
          <p:cNvPr id="54" name="Subtitle 2">
            <a:extLst>
              <a:ext uri="{FF2B5EF4-FFF2-40B4-BE49-F238E27FC236}">
                <a16:creationId xmlns:a16="http://schemas.microsoft.com/office/drawing/2014/main" id="{EA1D7AD9-F29D-C642-BB72-D3B79914AA36}"/>
              </a:ext>
            </a:extLst>
          </p:cNvPr>
          <p:cNvSpPr txBox="1">
            <a:spLocks/>
          </p:cNvSpPr>
          <p:nvPr/>
        </p:nvSpPr>
        <p:spPr>
          <a:xfrm>
            <a:off x="14656955" y="6333818"/>
            <a:ext cx="8191817" cy="1569660"/>
          </a:xfrm>
          <a:prstGeom prst="rect">
            <a:avLst/>
          </a:prstGeom>
        </p:spPr>
        <p:txBody>
          <a:bodyPr vert="horz" wrap="square" lIns="91440" tIns="45720" rIns="91440" bIns="45720" rtlCol="0" anchor="t">
            <a:spAutoFit/>
          </a:bodyPr>
          <a:lstStyle>
            <a:defPPr>
              <a:defRPr lang="en-US"/>
            </a:defPPr>
            <a:lvl1pPr marL="0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914217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828434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742651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56868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4571086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485303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399520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313737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Thực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hiện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thủ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tục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đóng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các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loại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dấu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lên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bản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sao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Đối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với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bản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chụp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phải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có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văn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bản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ghi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nhận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việc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chụp</a:t>
            </a:r>
            <a:endParaRPr lang="en-US" sz="3200" dirty="0">
              <a:solidFill>
                <a:schemeClr val="tx1"/>
              </a:solidFill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55" name="TextBox 56">
            <a:extLst>
              <a:ext uri="{FF2B5EF4-FFF2-40B4-BE49-F238E27FC236}">
                <a16:creationId xmlns:a16="http://schemas.microsoft.com/office/drawing/2014/main" id="{324C5429-F8B5-314B-8F07-FEB1800EF341}"/>
              </a:ext>
            </a:extLst>
          </p:cNvPr>
          <p:cNvSpPr txBox="1"/>
          <p:nvPr/>
        </p:nvSpPr>
        <p:spPr>
          <a:xfrm>
            <a:off x="14407960" y="8424351"/>
            <a:ext cx="954107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914217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828434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742651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56868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4571086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485303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399520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313737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0000" b="1" dirty="0">
                <a:solidFill>
                  <a:schemeClr val="accent6">
                    <a:alpha val="50000"/>
                  </a:schemeClr>
                </a:solidFill>
                <a:latin typeface="Nunito Sans" pitchFamily="2" charset="77"/>
              </a:rPr>
              <a:t>6</a:t>
            </a:r>
          </a:p>
        </p:txBody>
      </p:sp>
      <p:sp>
        <p:nvSpPr>
          <p:cNvPr id="58" name="Subtitle 2">
            <a:extLst>
              <a:ext uri="{FF2B5EF4-FFF2-40B4-BE49-F238E27FC236}">
                <a16:creationId xmlns:a16="http://schemas.microsoft.com/office/drawing/2014/main" id="{B4653C8D-4E27-C844-BE9B-B48AA39833F4}"/>
              </a:ext>
            </a:extLst>
          </p:cNvPr>
          <p:cNvSpPr txBox="1">
            <a:spLocks/>
          </p:cNvSpPr>
          <p:nvPr/>
        </p:nvSpPr>
        <p:spPr>
          <a:xfrm>
            <a:off x="14656955" y="9072284"/>
            <a:ext cx="8191817" cy="1077218"/>
          </a:xfrm>
          <a:prstGeom prst="rect">
            <a:avLst/>
          </a:prstGeom>
        </p:spPr>
        <p:txBody>
          <a:bodyPr vert="horz" wrap="square" lIns="91440" tIns="45720" rIns="91440" bIns="45720" rtlCol="0" anchor="t">
            <a:spAutoFit/>
          </a:bodyPr>
          <a:lstStyle>
            <a:defPPr>
              <a:defRPr lang="en-US"/>
            </a:defPPr>
            <a:lvl1pPr marL="0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914217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828434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742651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56868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4571086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485303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399520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313737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Ghi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nhận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vào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“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sổ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quản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lý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sao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chụp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bí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mật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nhà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nước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”</a:t>
            </a:r>
          </a:p>
        </p:txBody>
      </p:sp>
      <p:sp>
        <p:nvSpPr>
          <p:cNvPr id="59" name="TextBox 68">
            <a:extLst>
              <a:ext uri="{FF2B5EF4-FFF2-40B4-BE49-F238E27FC236}">
                <a16:creationId xmlns:a16="http://schemas.microsoft.com/office/drawing/2014/main" id="{9812874E-B4C2-4CFF-B250-93FFC52B8437}"/>
              </a:ext>
            </a:extLst>
          </p:cNvPr>
          <p:cNvSpPr txBox="1"/>
          <p:nvPr/>
        </p:nvSpPr>
        <p:spPr>
          <a:xfrm>
            <a:off x="14435115" y="3229666"/>
            <a:ext cx="954107" cy="16312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914217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828434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742651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56868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4571086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485303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399520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313737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0000" b="1" dirty="0">
                <a:solidFill>
                  <a:schemeClr val="accent6">
                    <a:alpha val="50000"/>
                  </a:schemeClr>
                </a:solidFill>
                <a:latin typeface="Nunito Sans" pitchFamily="2" charset="77"/>
              </a:rPr>
              <a:t>4</a:t>
            </a:r>
          </a:p>
        </p:txBody>
      </p:sp>
      <p:sp>
        <p:nvSpPr>
          <p:cNvPr id="61" name="Subtitle 2">
            <a:extLst>
              <a:ext uri="{FF2B5EF4-FFF2-40B4-BE49-F238E27FC236}">
                <a16:creationId xmlns:a16="http://schemas.microsoft.com/office/drawing/2014/main" id="{1AEC14D8-EC5D-4F20-9D05-4279BACDA5D1}"/>
              </a:ext>
            </a:extLst>
          </p:cNvPr>
          <p:cNvSpPr txBox="1">
            <a:spLocks/>
          </p:cNvSpPr>
          <p:nvPr/>
        </p:nvSpPr>
        <p:spPr>
          <a:xfrm>
            <a:off x="14684110" y="4146539"/>
            <a:ext cx="8191817" cy="1077218"/>
          </a:xfrm>
          <a:prstGeom prst="rect">
            <a:avLst/>
          </a:prstGeom>
        </p:spPr>
        <p:txBody>
          <a:bodyPr vert="horz" wrap="square" lIns="91440" tIns="45720" rIns="91440" bIns="45720" rtlCol="0" anchor="t">
            <a:spAutoFit/>
          </a:bodyPr>
          <a:lstStyle>
            <a:defPPr>
              <a:defRPr lang="en-US"/>
            </a:defPPr>
            <a:lvl1pPr marL="0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914217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828434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742651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56868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4571086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485303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399520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313737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Tiến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hành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sao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chụp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tại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nơi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bảo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đảm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an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toàn</a:t>
            </a:r>
            <a:endParaRPr lang="en-US" sz="3200" dirty="0">
              <a:solidFill>
                <a:schemeClr val="tx1"/>
              </a:solidFill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62" name="TextBox 56">
            <a:extLst>
              <a:ext uri="{FF2B5EF4-FFF2-40B4-BE49-F238E27FC236}">
                <a16:creationId xmlns:a16="http://schemas.microsoft.com/office/drawing/2014/main" id="{7F2790CD-5328-4B25-9F6E-9E1F84B07027}"/>
              </a:ext>
            </a:extLst>
          </p:cNvPr>
          <p:cNvSpPr txBox="1"/>
          <p:nvPr/>
        </p:nvSpPr>
        <p:spPr>
          <a:xfrm>
            <a:off x="14425890" y="10620703"/>
            <a:ext cx="954107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914217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828434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742651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56868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4571086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485303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399520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313737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0000" b="1" dirty="0">
                <a:solidFill>
                  <a:schemeClr val="accent6">
                    <a:alpha val="50000"/>
                  </a:schemeClr>
                </a:solidFill>
                <a:latin typeface="Nunito Sans" pitchFamily="2" charset="77"/>
              </a:rPr>
              <a:t>7</a:t>
            </a:r>
          </a:p>
        </p:txBody>
      </p:sp>
      <p:sp>
        <p:nvSpPr>
          <p:cNvPr id="64" name="Subtitle 2">
            <a:extLst>
              <a:ext uri="{FF2B5EF4-FFF2-40B4-BE49-F238E27FC236}">
                <a16:creationId xmlns:a16="http://schemas.microsoft.com/office/drawing/2014/main" id="{93CA83D6-AA47-4C91-B373-12C536A9B29A}"/>
              </a:ext>
            </a:extLst>
          </p:cNvPr>
          <p:cNvSpPr txBox="1">
            <a:spLocks/>
          </p:cNvSpPr>
          <p:nvPr/>
        </p:nvSpPr>
        <p:spPr>
          <a:xfrm>
            <a:off x="14674885" y="11268636"/>
            <a:ext cx="8191817" cy="1077218"/>
          </a:xfrm>
          <a:prstGeom prst="rect">
            <a:avLst/>
          </a:prstGeom>
        </p:spPr>
        <p:txBody>
          <a:bodyPr vert="horz" wrap="square" lIns="91440" tIns="45720" rIns="91440" bIns="45720" rtlCol="0" anchor="t">
            <a:spAutoFit/>
          </a:bodyPr>
          <a:lstStyle>
            <a:defPPr>
              <a:defRPr lang="en-US"/>
            </a:defPPr>
            <a:lvl1pPr marL="0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914217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828434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742651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56868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4571086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485303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399520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313737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Chuyển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giao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văn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bản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qua “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sổ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chuyển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giao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bí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mật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nhà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nước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”</a:t>
            </a:r>
          </a:p>
        </p:txBody>
      </p:sp>
      <p:pic>
        <p:nvPicPr>
          <p:cNvPr id="24" name="Picture 23" descr="11.jpg">
            <a:extLst>
              <a:ext uri="{FF2B5EF4-FFF2-40B4-BE49-F238E27FC236}">
                <a16:creationId xmlns:a16="http://schemas.microsoft.com/office/drawing/2014/main" id="{FBDCA6B9-4310-4C01-ABD1-AADBD0D730B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271062" y="10964085"/>
            <a:ext cx="11709971" cy="1354213"/>
          </a:xfrm>
          <a:prstGeom prst="rect">
            <a:avLst/>
          </a:prstGeom>
        </p:spPr>
      </p:pic>
      <p:pic>
        <p:nvPicPr>
          <p:cNvPr id="25" name="Picture 24" descr="11.jpg">
            <a:extLst>
              <a:ext uri="{FF2B5EF4-FFF2-40B4-BE49-F238E27FC236}">
                <a16:creationId xmlns:a16="http://schemas.microsoft.com/office/drawing/2014/main" id="{2EBAF066-AC43-4ACB-921B-4E9E90BC3C7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423462" y="11116485"/>
            <a:ext cx="11709971" cy="1354213"/>
          </a:xfrm>
          <a:prstGeom prst="rect">
            <a:avLst/>
          </a:prstGeom>
        </p:spPr>
      </p:pic>
      <p:pic>
        <p:nvPicPr>
          <p:cNvPr id="26" name="Picture 25" descr="11.jpg">
            <a:extLst>
              <a:ext uri="{FF2B5EF4-FFF2-40B4-BE49-F238E27FC236}">
                <a16:creationId xmlns:a16="http://schemas.microsoft.com/office/drawing/2014/main" id="{E05057C5-95AC-4A66-B66F-3195FAA91B5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575862" y="11268885"/>
            <a:ext cx="11709971" cy="1354213"/>
          </a:xfrm>
          <a:prstGeom prst="rect">
            <a:avLst/>
          </a:prstGeom>
        </p:spPr>
      </p:pic>
      <p:pic>
        <p:nvPicPr>
          <p:cNvPr id="27" name="Picture 26" descr="11.jpg">
            <a:extLst>
              <a:ext uri="{FF2B5EF4-FFF2-40B4-BE49-F238E27FC236}">
                <a16:creationId xmlns:a16="http://schemas.microsoft.com/office/drawing/2014/main" id="{4E13ADEB-36E0-4F8B-B66D-D4AD47F98AA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423461" y="11717392"/>
            <a:ext cx="11709971" cy="1354213"/>
          </a:xfrm>
          <a:prstGeom prst="rect">
            <a:avLst/>
          </a:prstGeom>
        </p:spPr>
      </p:pic>
      <p:pic>
        <p:nvPicPr>
          <p:cNvPr id="30" name="Picture 29" descr="11.jpg">
            <a:extLst>
              <a:ext uri="{FF2B5EF4-FFF2-40B4-BE49-F238E27FC236}">
                <a16:creationId xmlns:a16="http://schemas.microsoft.com/office/drawing/2014/main" id="{A1BFCB0A-2F23-4F57-90FA-CB800E540DB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575861" y="11869792"/>
            <a:ext cx="11709971" cy="1354213"/>
          </a:xfrm>
          <a:prstGeom prst="rect">
            <a:avLst/>
          </a:prstGeom>
        </p:spPr>
      </p:pic>
      <p:pic>
        <p:nvPicPr>
          <p:cNvPr id="31" name="Picture 30" descr="11.jpg">
            <a:extLst>
              <a:ext uri="{FF2B5EF4-FFF2-40B4-BE49-F238E27FC236}">
                <a16:creationId xmlns:a16="http://schemas.microsoft.com/office/drawing/2014/main" id="{69BD3FE1-5F59-4ECC-843C-7773BDAF77A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728261" y="12022192"/>
            <a:ext cx="11709971" cy="13542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528194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:dissolve/>
      </p:transition>
    </mc:Choice>
    <mc:Fallback xmlns="">
      <p:transition spd="slow">
        <p:dissolv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2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2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2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2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2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2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2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2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2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2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2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2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2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2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2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2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2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2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5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8" dur="5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  <p:bldP spid="36" grpId="0"/>
      <p:bldP spid="37" grpId="0"/>
      <p:bldP spid="40" grpId="0"/>
      <p:bldP spid="41" grpId="0"/>
      <p:bldP spid="45" grpId="0"/>
      <p:bldP spid="48" grpId="0"/>
      <p:bldP spid="54" grpId="0"/>
      <p:bldP spid="55" grpId="0"/>
      <p:bldP spid="58" grpId="0"/>
      <p:bldP spid="59" grpId="0"/>
      <p:bldP spid="61" grpId="0"/>
      <p:bldP spid="62" grpId="0"/>
      <p:bldP spid="64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Donut 8">
            <a:extLst>
              <a:ext uri="{FF2B5EF4-FFF2-40B4-BE49-F238E27FC236}">
                <a16:creationId xmlns:a16="http://schemas.microsoft.com/office/drawing/2014/main" id="{AA94399D-5748-4907-B5C8-5452292F80ED}"/>
              </a:ext>
            </a:extLst>
          </p:cNvPr>
          <p:cNvSpPr/>
          <p:nvPr/>
        </p:nvSpPr>
        <p:spPr>
          <a:xfrm>
            <a:off x="-2717613" y="9182193"/>
            <a:ext cx="7532979" cy="7532979"/>
          </a:xfrm>
          <a:prstGeom prst="donut">
            <a:avLst>
              <a:gd name="adj" fmla="val 3650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Nunito Sans ExtraLight" pitchFamily="2" charset="77"/>
            </a:endParaRPr>
          </a:p>
        </p:txBody>
      </p:sp>
      <p:sp>
        <p:nvSpPr>
          <p:cNvPr id="16" name="Freeform 11">
            <a:extLst>
              <a:ext uri="{FF2B5EF4-FFF2-40B4-BE49-F238E27FC236}">
                <a16:creationId xmlns:a16="http://schemas.microsoft.com/office/drawing/2014/main" id="{B17D1644-E38F-4246-BF85-93F240417000}"/>
              </a:ext>
            </a:extLst>
          </p:cNvPr>
          <p:cNvSpPr>
            <a:spLocks noChangeArrowheads="1"/>
          </p:cNvSpPr>
          <p:nvPr/>
        </p:nvSpPr>
        <p:spPr bwMode="auto">
          <a:xfrm rot="11700000">
            <a:off x="17394977" y="277143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17" name="Freeform 1">
            <a:extLst>
              <a:ext uri="{FF2B5EF4-FFF2-40B4-BE49-F238E27FC236}">
                <a16:creationId xmlns:a16="http://schemas.microsoft.com/office/drawing/2014/main" id="{80B3E3F4-6432-42FA-A1ED-89673DB2D570}"/>
              </a:ext>
            </a:extLst>
          </p:cNvPr>
          <p:cNvSpPr>
            <a:spLocks noChangeArrowheads="1"/>
          </p:cNvSpPr>
          <p:nvPr/>
        </p:nvSpPr>
        <p:spPr bwMode="auto">
          <a:xfrm rot="6300000">
            <a:off x="21817230" y="-2996237"/>
            <a:ext cx="5107274" cy="12648400"/>
          </a:xfrm>
          <a:custGeom>
            <a:avLst/>
            <a:gdLst>
              <a:gd name="T0" fmla="*/ 0 w 4138"/>
              <a:gd name="T1" fmla="*/ 10223 h 10245"/>
              <a:gd name="T2" fmla="*/ 0 w 4138"/>
              <a:gd name="T3" fmla="*/ 10223 h 10245"/>
              <a:gd name="T4" fmla="*/ 1549 w 4138"/>
              <a:gd name="T5" fmla="*/ 8731 h 10245"/>
              <a:gd name="T6" fmla="*/ 1549 w 4138"/>
              <a:gd name="T7" fmla="*/ 8731 h 10245"/>
              <a:gd name="T8" fmla="*/ 2011 w 4138"/>
              <a:gd name="T9" fmla="*/ 6622 h 10245"/>
              <a:gd name="T10" fmla="*/ 2011 w 4138"/>
              <a:gd name="T11" fmla="*/ 6622 h 10245"/>
              <a:gd name="T12" fmla="*/ 2941 w 4138"/>
              <a:gd name="T13" fmla="*/ 3654 h 10245"/>
              <a:gd name="T14" fmla="*/ 2941 w 4138"/>
              <a:gd name="T15" fmla="*/ 3654 h 10245"/>
              <a:gd name="T16" fmla="*/ 2247 w 4138"/>
              <a:gd name="T17" fmla="*/ 159 h 10245"/>
              <a:gd name="T18" fmla="*/ 2247 w 4138"/>
              <a:gd name="T19" fmla="*/ 159 h 10245"/>
              <a:gd name="T20" fmla="*/ 2107 w 4138"/>
              <a:gd name="T21" fmla="*/ 2 h 10245"/>
              <a:gd name="T22" fmla="*/ 2133 w 4138"/>
              <a:gd name="T23" fmla="*/ 0 h 10245"/>
              <a:gd name="T24" fmla="*/ 2120 w 4138"/>
              <a:gd name="T25" fmla="*/ 0 h 10245"/>
              <a:gd name="T26" fmla="*/ 2133 w 4138"/>
              <a:gd name="T27" fmla="*/ 0 h 10245"/>
              <a:gd name="T28" fmla="*/ 2133 w 4138"/>
              <a:gd name="T29" fmla="*/ 0 h 10245"/>
              <a:gd name="T30" fmla="*/ 2266 w 4138"/>
              <a:gd name="T31" fmla="*/ 140 h 10245"/>
              <a:gd name="T32" fmla="*/ 2266 w 4138"/>
              <a:gd name="T33" fmla="*/ 140 h 10245"/>
              <a:gd name="T34" fmla="*/ 2962 w 4138"/>
              <a:gd name="T35" fmla="*/ 3669 h 10245"/>
              <a:gd name="T36" fmla="*/ 2962 w 4138"/>
              <a:gd name="T37" fmla="*/ 3669 h 10245"/>
              <a:gd name="T38" fmla="*/ 2036 w 4138"/>
              <a:gd name="T39" fmla="*/ 6625 h 10245"/>
              <a:gd name="T40" fmla="*/ 2036 w 4138"/>
              <a:gd name="T41" fmla="*/ 6625 h 10245"/>
              <a:gd name="T42" fmla="*/ 1573 w 4138"/>
              <a:gd name="T43" fmla="*/ 8743 h 10245"/>
              <a:gd name="T44" fmla="*/ 1573 w 4138"/>
              <a:gd name="T45" fmla="*/ 8743 h 10245"/>
              <a:gd name="T46" fmla="*/ 13 w 4138"/>
              <a:gd name="T47" fmla="*/ 10244 h 10245"/>
              <a:gd name="T48" fmla="*/ 0 w 4138"/>
              <a:gd name="T49" fmla="*/ 10223 h 10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38" h="10245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5400000" scaled="0"/>
          </a:gra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ACF3DBD-F38C-44D4-8C06-528AA151DED9}"/>
              </a:ext>
            </a:extLst>
          </p:cNvPr>
          <p:cNvSpPr txBox="1"/>
          <p:nvPr/>
        </p:nvSpPr>
        <p:spPr>
          <a:xfrm>
            <a:off x="3333139" y="719302"/>
            <a:ext cx="16636178" cy="11079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6600" b="1" spc="300" dirty="0">
                <a:solidFill>
                  <a:schemeClr val="tx2"/>
                </a:solidFill>
                <a:latin typeface="Nunito Sans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BẢN SAO Y BMNN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F1C0E7EF-5258-4E97-878C-48D52623E2C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44367" y="10235148"/>
            <a:ext cx="3857625" cy="2219325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E690893B-E374-46A6-AA6A-BC46E400AD7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470804" y="1920192"/>
            <a:ext cx="3790950" cy="581025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111A5F34-6A94-464E-9CE4-A08EE24B0B63}"/>
              </a:ext>
            </a:extLst>
          </p:cNvPr>
          <p:cNvSpPr txBox="1"/>
          <p:nvPr/>
        </p:nvSpPr>
        <p:spPr>
          <a:xfrm>
            <a:off x="11054346" y="12742440"/>
            <a:ext cx="238287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2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en-US" sz="22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Ký</a:t>
            </a:r>
            <a:r>
              <a:rPr lang="en-US" sz="22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tên</a:t>
            </a:r>
            <a:r>
              <a:rPr lang="en-US" sz="22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2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đóng</a:t>
            </a:r>
            <a:r>
              <a:rPr lang="en-US" sz="22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dấu</a:t>
            </a:r>
            <a:r>
              <a:rPr lang="en-US" sz="22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</a:p>
          <a:p>
            <a:pPr algn="ctr"/>
            <a:r>
              <a:rPr lang="en-US" sz="22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Nguyễn</a:t>
            </a:r>
            <a:r>
              <a:rPr lang="en-US" sz="22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22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A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778D876-64F3-4B81-8CD3-55B04C6D8005}"/>
              </a:ext>
            </a:extLst>
          </p:cNvPr>
          <p:cNvSpPr txBox="1"/>
          <p:nvPr/>
        </p:nvSpPr>
        <p:spPr>
          <a:xfrm>
            <a:off x="12909175" y="10664816"/>
            <a:ext cx="819455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2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Sao y</a:t>
            </a:r>
          </a:p>
        </p:txBody>
      </p:sp>
      <p:pic>
        <p:nvPicPr>
          <p:cNvPr id="25" name="Picture 24" descr="11.jpg">
            <a:extLst>
              <a:ext uri="{FF2B5EF4-FFF2-40B4-BE49-F238E27FC236}">
                <a16:creationId xmlns:a16="http://schemas.microsoft.com/office/drawing/2014/main" id="{FA0DDF19-0797-4E89-9435-978FA99E39A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271062" y="10964085"/>
            <a:ext cx="11709971" cy="1354213"/>
          </a:xfrm>
          <a:prstGeom prst="rect">
            <a:avLst/>
          </a:prstGeom>
        </p:spPr>
      </p:pic>
      <p:pic>
        <p:nvPicPr>
          <p:cNvPr id="26" name="Picture 25" descr="11.jpg">
            <a:extLst>
              <a:ext uri="{FF2B5EF4-FFF2-40B4-BE49-F238E27FC236}">
                <a16:creationId xmlns:a16="http://schemas.microsoft.com/office/drawing/2014/main" id="{6EEA4475-A070-4C56-B5D2-1E27D30DBED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423462" y="11116485"/>
            <a:ext cx="11709971" cy="1354213"/>
          </a:xfrm>
          <a:prstGeom prst="rect">
            <a:avLst/>
          </a:prstGeom>
        </p:spPr>
      </p:pic>
      <p:pic>
        <p:nvPicPr>
          <p:cNvPr id="27" name="Picture 26" descr="11.jpg">
            <a:extLst>
              <a:ext uri="{FF2B5EF4-FFF2-40B4-BE49-F238E27FC236}">
                <a16:creationId xmlns:a16="http://schemas.microsoft.com/office/drawing/2014/main" id="{2926785A-B15E-4CDC-93B5-18DAD3FADCB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575862" y="11268885"/>
            <a:ext cx="11709971" cy="1354213"/>
          </a:xfrm>
          <a:prstGeom prst="rect">
            <a:avLst/>
          </a:prstGeom>
        </p:spPr>
      </p:pic>
      <p:pic>
        <p:nvPicPr>
          <p:cNvPr id="28" name="Picture 27" descr="11.jpg">
            <a:extLst>
              <a:ext uri="{FF2B5EF4-FFF2-40B4-BE49-F238E27FC236}">
                <a16:creationId xmlns:a16="http://schemas.microsoft.com/office/drawing/2014/main" id="{A8BFB03C-F23F-4CC3-8E50-7C12361AA79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423461" y="11717392"/>
            <a:ext cx="11709971" cy="1354213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17E0A249-EE80-4D44-B4EA-116A74EFC5D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164973" y="2599669"/>
            <a:ext cx="13539278" cy="9117723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99B5087B-EB18-42FA-A50E-DE7EA933ADF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764384" y="7484744"/>
            <a:ext cx="14326853" cy="1748284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CFB323C6-F5E7-4969-B49E-129608498F97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02606" y="2027425"/>
            <a:ext cx="2599947" cy="52758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758C2CF7-5F17-4113-8CB6-DD92C408B67C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815447" y="5148196"/>
            <a:ext cx="11251270" cy="23194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193826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6" grpId="0"/>
    </p:bldLst>
  </p:timing>
</p:sld>
</file>

<file path=ppt/theme/theme1.xml><?xml version="1.0" encoding="utf-8"?>
<a:theme xmlns:a="http://schemas.openxmlformats.org/drawingml/2006/main" name="Office Theme">
  <a:themeElements>
    <a:clrScheme name="Company Profile JJ">
      <a:dk1>
        <a:srgbClr val="666666"/>
      </a:dk1>
      <a:lt1>
        <a:srgbClr val="FFFFFF"/>
      </a:lt1>
      <a:dk2>
        <a:srgbClr val="000000"/>
      </a:dk2>
      <a:lt2>
        <a:srgbClr val="FFFFFF"/>
      </a:lt2>
      <a:accent1>
        <a:srgbClr val="F69E2C"/>
      </a:accent1>
      <a:accent2>
        <a:srgbClr val="FF7D67"/>
      </a:accent2>
      <a:accent3>
        <a:srgbClr val="FF438B"/>
      </a:accent3>
      <a:accent4>
        <a:srgbClr val="419D78"/>
      </a:accent4>
      <a:accent5>
        <a:srgbClr val="2C3047"/>
      </a:accent5>
      <a:accent6>
        <a:srgbClr val="D4D4D4"/>
      </a:accent6>
      <a:hlink>
        <a:srgbClr val="32A79F"/>
      </a:hlink>
      <a:folHlink>
        <a:srgbClr val="89E1DE"/>
      </a:folHlink>
    </a:clrScheme>
    <a:fontScheme name="Office Them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AE6F2518-B084-4896-AF52-66CC2144AA26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8A4E707216E53648B3E5A836D7F908D9" ma:contentTypeVersion="2" ma:contentTypeDescription="Create a new document." ma:contentTypeScope="" ma:versionID="d7f18157b7c6d2c41882faeccdebd0d5">
  <xsd:schema xmlns:xsd="http://www.w3.org/2001/XMLSchema" xmlns:xs="http://www.w3.org/2001/XMLSchema" xmlns:p="http://schemas.microsoft.com/office/2006/metadata/properties" xmlns:ns1="http://schemas.microsoft.com/sharepoint/v3" xmlns:ns2="0906771f-b8e8-42c4-ac52-ffc37e51ebab" targetNamespace="http://schemas.microsoft.com/office/2006/metadata/properties" ma:root="true" ma:fieldsID="00fae4084f0a147e04ecaf816efec275" ns1:_="" ns2:_="">
    <xsd:import namespace="http://schemas.microsoft.com/sharepoint/v3"/>
    <xsd:import namespace="0906771f-b8e8-42c4-ac52-ffc37e51ebab"/>
    <xsd:element name="properties">
      <xsd:complexType>
        <xsd:sequence>
          <xsd:element name="documentManagement">
            <xsd:complexType>
              <xsd:all>
                <xsd:element ref="ns1:PublishingStartDate" minOccurs="0"/>
                <xsd:element ref="ns1:PublishingExpirationDate" minOccurs="0"/>
                <xsd:element ref="ns2:SharedWithUser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PublishingStartDate" ma:index="8" nillable="true" ma:displayName="Scheduling Start Date" ma:description="Scheduling Start Date is a site column created by the Publishing feature. It is used to specify the date and time on which this page will first appear to site visitors." ma:hidden="true" ma:internalName="PublishingStartDate">
      <xsd:simpleType>
        <xsd:restriction base="dms:Unknown"/>
      </xsd:simpleType>
    </xsd:element>
    <xsd:element name="PublishingExpirationDate" ma:index="9" nillable="true" ma:displayName="Scheduling End Date" ma:description="Scheduling End Date is a site column created by the Publishing feature. It is used to specify the date and time on which this page will no longer appear to site visitors." ma:hidden="true" ma:internalName="PublishingExpirationDate">
      <xsd:simpleType>
        <xsd:restriction base="dms:Unknown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0906771f-b8e8-42c4-ac52-ffc37e51ebab" elementFormDefault="qualified">
    <xsd:import namespace="http://schemas.microsoft.com/office/2006/documentManagement/types"/>
    <xsd:import namespace="http://schemas.microsoft.com/office/infopath/2007/PartnerControls"/>
    <xsd:element name="SharedWithUsers" ma:index="10" nillable="true" ma:displayName="Shared With" ma:description="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PublishingExpirationDate xmlns="http://schemas.microsoft.com/sharepoint/v3" xsi:nil="true"/>
    <PublishingStartDate xmlns="http://schemas.microsoft.com/sharepoint/v3" xsi:nil="true"/>
  </documentManagement>
</p:properties>
</file>

<file path=customXml/itemProps1.xml><?xml version="1.0" encoding="utf-8"?>
<ds:datastoreItem xmlns:ds="http://schemas.openxmlformats.org/officeDocument/2006/customXml" ds:itemID="{508B81F2-6D06-4E86-BEDE-17D172DAAD6C}"/>
</file>

<file path=customXml/itemProps2.xml><?xml version="1.0" encoding="utf-8"?>
<ds:datastoreItem xmlns:ds="http://schemas.openxmlformats.org/officeDocument/2006/customXml" ds:itemID="{C94D1790-2DD0-44CC-9FFD-CF5999C8C8AE}"/>
</file>

<file path=customXml/itemProps3.xml><?xml version="1.0" encoding="utf-8"?>
<ds:datastoreItem xmlns:ds="http://schemas.openxmlformats.org/officeDocument/2006/customXml" ds:itemID="{B7DDD284-4DC4-46DB-BDE7-44E812433ADD}"/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51179</TotalTime>
  <Words>958</Words>
  <Application>Microsoft Office PowerPoint</Application>
  <PresentationFormat>Custom</PresentationFormat>
  <Paragraphs>139</Paragraphs>
  <Slides>30</Slides>
  <Notes>24</Notes>
  <HiddenSlides>0</HiddenSlides>
  <MMClips>2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30</vt:i4>
      </vt:variant>
    </vt:vector>
  </HeadingPairs>
  <TitlesOfParts>
    <vt:vector size="37" baseType="lpstr">
      <vt:lpstr>Arial</vt:lpstr>
      <vt:lpstr>Nunito Sans</vt:lpstr>
      <vt:lpstr>Nunito Sans ExtraLight</vt:lpstr>
      <vt:lpstr>Nunito Sans SemiBold</vt:lpstr>
      <vt:lpstr>Open Sans Light</vt:lpstr>
      <vt:lpstr>Times New Roman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Administrator</dc:creator>
  <cp:lastModifiedBy>Pham Sy Thuy</cp:lastModifiedBy>
  <cp:revision>7293</cp:revision>
  <dcterms:created xsi:type="dcterms:W3CDTF">2014-11-12T21:47:38Z</dcterms:created>
  <dcterms:modified xsi:type="dcterms:W3CDTF">2022-07-12T13:51:20Z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0x0101008A4E707216E53648B3E5A836D7F908D9</vt:lpwstr>
  </property>
</Properties>
</file>